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5" d="100"/>
          <a:sy n="45" d="100"/>
        </p:scale>
        <p:origin x="-123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47DC3B-C143-4B07-9B81-EB763851DABF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DCFD61-92B2-43CF-A9C8-CD83CCA432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9570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CFD61-92B2-43CF-A9C8-CD83CCA432AC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5393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vk.com/club42962232" TargetMode="External"/><Relationship Id="rId2" Type="http://schemas.openxmlformats.org/officeDocument/2006/relationships/hyperlink" Target="mailto:gut_ged-a-cht@mail.ru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hyperlink" Target="https://www.facebook.com/groups/118912938257726/?bookmark_t=group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E:\GUT GEDACHT\логотип клуба\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76672"/>
            <a:ext cx="5969926" cy="586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60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686800" cy="5865515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Студенческие инициативы</a:t>
            </a:r>
            <a:r>
              <a:rPr lang="de-DE" dirty="0" smtClean="0"/>
              <a:t> / </a:t>
            </a:r>
            <a:r>
              <a:rPr lang="en-US" dirty="0" smtClean="0"/>
              <a:t>S</a:t>
            </a:r>
            <a:r>
              <a:rPr lang="de-DE" dirty="0" err="1" smtClean="0"/>
              <a:t>tudenteninitiativen</a:t>
            </a:r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857567"/>
            <a:ext cx="4352150" cy="580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5653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Культурные воскресенья / </a:t>
            </a:r>
            <a:r>
              <a:rPr lang="de-DE" dirty="0" smtClean="0"/>
              <a:t>Kultursonntage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052736"/>
            <a:ext cx="6984776" cy="5236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9856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937523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9047"/>
            <a:ext cx="8091809" cy="606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770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44575"/>
            <a:ext cx="8229600" cy="5865515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дискуссионные клубы </a:t>
            </a:r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  <a:p>
            <a:pPr marL="0" indent="0">
              <a:buNone/>
            </a:pPr>
            <a:r>
              <a:rPr lang="ru-RU" dirty="0" smtClean="0"/>
              <a:t>показ и обсуждение </a:t>
            </a:r>
          </a:p>
          <a:p>
            <a:pPr marL="0" indent="0">
              <a:buNone/>
            </a:pPr>
            <a:r>
              <a:rPr lang="ru-RU" dirty="0" smtClean="0"/>
              <a:t>фильмов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/>
              <a:t>п</a:t>
            </a:r>
            <a:r>
              <a:rPr lang="ru-RU" dirty="0" smtClean="0"/>
              <a:t>раздники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/>
              <a:t>и</a:t>
            </a:r>
            <a:r>
              <a:rPr lang="ru-RU" dirty="0" smtClean="0"/>
              <a:t>нтеллектуальные игры </a:t>
            </a:r>
            <a:endParaRPr lang="ru-RU" dirty="0"/>
          </a:p>
        </p:txBody>
      </p:sp>
      <p:pic>
        <p:nvPicPr>
          <p:cNvPr id="1026" name="Picture 2" descr="C:\Users\юлия\Pictures\Deutsch_Klub\diskuss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-99392"/>
            <a:ext cx="2620392" cy="174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755304"/>
            <a:ext cx="1702552" cy="160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C:\Users\юлия\Pictures\Deutsch_Klub\Part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284984"/>
            <a:ext cx="1512168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397" y="4481513"/>
            <a:ext cx="1680161" cy="1628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1604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dirty="0" smtClean="0"/>
              <a:t>Работа в группах</a:t>
            </a:r>
            <a:endParaRPr lang="ru-RU" sz="4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924" y="1484784"/>
            <a:ext cx="4131489" cy="309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861048"/>
            <a:ext cx="3843338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6743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dirty="0" smtClean="0"/>
              <a:t>Движение</a:t>
            </a:r>
            <a:endParaRPr lang="ru-RU" sz="4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032" y="1556792"/>
            <a:ext cx="3939388" cy="29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14713"/>
            <a:ext cx="4515691" cy="3385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9659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dirty="0" smtClean="0"/>
              <a:t>Визуализация</a:t>
            </a:r>
            <a:endParaRPr lang="ru-RU" sz="4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561860"/>
            <a:ext cx="6333886" cy="4748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322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937523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3843338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87091"/>
            <a:ext cx="3698117" cy="2772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3553064"/>
            <a:ext cx="3850056" cy="2887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7"/>
          <a:stretch/>
        </p:blipFill>
        <p:spPr bwMode="auto">
          <a:xfrm rot="5400000">
            <a:off x="5089617" y="3552643"/>
            <a:ext cx="3238944" cy="288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3279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11" y="472930"/>
            <a:ext cx="1512168" cy="1435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043" y="484718"/>
            <a:ext cx="4929966" cy="866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http://cdn.specialist.ru/Content/Image/Organization/Logo/goethe-institut_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11" y="2080987"/>
            <a:ext cx="3235221" cy="109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497" y="1920668"/>
            <a:ext cx="2668512" cy="149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 descr="http://www.kooperation-international.de/typo3temp/pics/52d32cf5ed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63" y="3789040"/>
            <a:ext cx="2682649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GUT GEDACHT\выездной семинар\deutsche-welle-logo.jpg"/>
          <p:cNvPicPr>
            <a:picLocks noGrp="1" noChangeAspect="1" noChangeArrowheads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939" y="3537536"/>
            <a:ext cx="4009628" cy="1871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Бюхнер_проект\Бюхнер_проект\ЛОГО ЭН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138" y="5445224"/>
            <a:ext cx="3654912" cy="106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71" y="5564944"/>
            <a:ext cx="3003900" cy="668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775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Mail: </a:t>
            </a:r>
            <a:r>
              <a:rPr lang="de-DE" dirty="0">
                <a:hlinkClick r:id="rId2"/>
              </a:rPr>
              <a:t>gut_ged-a-cht@mail.ru</a:t>
            </a:r>
            <a:r>
              <a:rPr lang="de-DE" dirty="0"/>
              <a:t> 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de-DE" dirty="0" smtClean="0"/>
              <a:t>gut </a:t>
            </a:r>
            <a:r>
              <a:rPr lang="de-DE" dirty="0" err="1" smtClean="0"/>
              <a:t>geD</a:t>
            </a:r>
            <a:r>
              <a:rPr lang="de-DE" dirty="0" smtClean="0"/>
              <a:t>-A-</a:t>
            </a:r>
            <a:r>
              <a:rPr lang="de-DE" dirty="0" err="1" smtClean="0"/>
              <a:t>CHt</a:t>
            </a:r>
            <a:r>
              <a:rPr lang="de-DE" dirty="0" smtClean="0"/>
              <a:t> im Internet:</a:t>
            </a:r>
          </a:p>
          <a:p>
            <a:pPr marL="0" indent="0">
              <a:buNone/>
            </a:pPr>
            <a:r>
              <a:rPr lang="de-DE" dirty="0"/>
              <a:t> </a:t>
            </a:r>
            <a:endParaRPr lang="de-DE" dirty="0" smtClean="0"/>
          </a:p>
          <a:p>
            <a:pPr marL="0" indent="0">
              <a:buNone/>
            </a:pPr>
            <a:r>
              <a:rPr lang="de-DE" dirty="0" smtClean="0">
                <a:hlinkClick r:id="rId3"/>
              </a:rPr>
              <a:t>http</a:t>
            </a:r>
            <a:r>
              <a:rPr lang="de-DE" dirty="0">
                <a:hlinkClick r:id="rId3"/>
              </a:rPr>
              <a:t>://</a:t>
            </a:r>
            <a:r>
              <a:rPr lang="de-DE" dirty="0" smtClean="0">
                <a:hlinkClick r:id="rId3"/>
              </a:rPr>
              <a:t>vk.com/club42962232</a:t>
            </a:r>
            <a:endParaRPr lang="de-DE" dirty="0" smtClean="0"/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r>
              <a:rPr lang="de-DE" dirty="0" smtClean="0">
                <a:hlinkClick r:id="rId4"/>
              </a:rPr>
              <a:t>https</a:t>
            </a:r>
            <a:r>
              <a:rPr lang="de-DE" dirty="0">
                <a:hlinkClick r:id="rId4"/>
              </a:rPr>
              <a:t>://www.facebook.com/groups/118912938257726/?</a:t>
            </a:r>
            <a:r>
              <a:rPr lang="de-DE" dirty="0" smtClean="0">
                <a:hlinkClick r:id="rId4"/>
              </a:rPr>
              <a:t>bookmark_t=group</a:t>
            </a:r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251" y="260648"/>
            <a:ext cx="2587456" cy="3461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7417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" y="332656"/>
            <a:ext cx="7686675" cy="576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171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41</Words>
  <Application>Microsoft Office PowerPoint</Application>
  <PresentationFormat>Экран (4:3)</PresentationFormat>
  <Paragraphs>22</Paragraphs>
  <Slides>12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юлия</dc:creator>
  <cp:lastModifiedBy>Юлия</cp:lastModifiedBy>
  <cp:revision>15</cp:revision>
  <dcterms:created xsi:type="dcterms:W3CDTF">2013-06-19T05:07:28Z</dcterms:created>
  <dcterms:modified xsi:type="dcterms:W3CDTF">2014-03-19T07:25:34Z</dcterms:modified>
</cp:coreProperties>
</file>