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65" r:id="rId4"/>
    <p:sldId id="258" r:id="rId5"/>
    <p:sldId id="264" r:id="rId6"/>
    <p:sldId id="261" r:id="rId7"/>
    <p:sldId id="260" r:id="rId8"/>
    <p:sldId id="25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6FD0F5-DC3F-46DD-AC90-C5D922D9A0F2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18FF031-7DEC-4E96-9D50-60370468AA37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ru-RU" b="1" dirty="0">
              <a:solidFill>
                <a:srgbClr val="002060"/>
              </a:solidFill>
            </a:rPr>
            <a:t>задания для проведения письменного контроля по вариантам и организации проверки этих работ на основе рубрики (на примере задания «эссе», творческих заданий/открытых вопросов, случайных вопросов)</a:t>
          </a:r>
          <a:endParaRPr lang="en-US" b="1" dirty="0">
            <a:solidFill>
              <a:srgbClr val="002060"/>
            </a:solidFill>
          </a:endParaRPr>
        </a:p>
      </dgm:t>
    </dgm:pt>
    <dgm:pt modelId="{7D3B333A-620F-4B47-B7BD-8E74BE16FD29}" type="parTrans" cxnId="{6FF594B7-41B4-48C5-B353-E76D098C3015}">
      <dgm:prSet/>
      <dgm:spPr/>
      <dgm:t>
        <a:bodyPr/>
        <a:lstStyle/>
        <a:p>
          <a:endParaRPr lang="en-US"/>
        </a:p>
      </dgm:t>
    </dgm:pt>
    <dgm:pt modelId="{4497AF39-AA71-473F-BD89-D5AB517C8A51}" type="sibTrans" cxnId="{6FF594B7-41B4-48C5-B353-E76D098C301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381AAA2-294D-4D00-BB81-7C64C0D7CB90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ru-RU" b="1" dirty="0">
              <a:solidFill>
                <a:srgbClr val="002060"/>
              </a:solidFill>
            </a:rPr>
            <a:t>задания для говорения по вариантам </a:t>
          </a:r>
        </a:p>
        <a:p>
          <a:pPr algn="ctr">
            <a:lnSpc>
              <a:spcPct val="100000"/>
            </a:lnSpc>
          </a:pPr>
          <a:r>
            <a:rPr lang="ru-RU" b="1" dirty="0">
              <a:solidFill>
                <a:srgbClr val="002060"/>
              </a:solidFill>
            </a:rPr>
            <a:t>(банк вопросов-карточек; запись ответа и отправка ответа)</a:t>
          </a:r>
          <a:endParaRPr lang="en-US" b="1" dirty="0">
            <a:solidFill>
              <a:srgbClr val="002060"/>
            </a:solidFill>
          </a:endParaRPr>
        </a:p>
      </dgm:t>
    </dgm:pt>
    <dgm:pt modelId="{D122FD01-25CB-4F2D-8A55-4BA1CA0FE998}" type="parTrans" cxnId="{1EA789B4-FEE9-4EC3-A00F-27B5625D1E50}">
      <dgm:prSet/>
      <dgm:spPr/>
      <dgm:t>
        <a:bodyPr/>
        <a:lstStyle/>
        <a:p>
          <a:endParaRPr lang="en-US"/>
        </a:p>
      </dgm:t>
    </dgm:pt>
    <dgm:pt modelId="{5ECD3238-FEF2-4529-9EAD-4C019D77D361}" type="sibTrans" cxnId="{1EA789B4-FEE9-4EC3-A00F-27B5625D1E5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B4A00F0-AFDC-45AD-899F-2007548155D8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ru-RU" b="1" dirty="0">
              <a:solidFill>
                <a:srgbClr val="002060"/>
              </a:solidFill>
            </a:rPr>
            <a:t>задания для самостоятельной работы в форме H5P</a:t>
          </a:r>
          <a:endParaRPr lang="en-US" b="1" dirty="0">
            <a:solidFill>
              <a:srgbClr val="002060"/>
            </a:solidFill>
          </a:endParaRPr>
        </a:p>
      </dgm:t>
    </dgm:pt>
    <dgm:pt modelId="{DF89C31F-6AB1-4343-8C64-B9CA1B8E130F}" type="parTrans" cxnId="{160FCB51-41B3-49B0-B95E-0D2BE4944F96}">
      <dgm:prSet/>
      <dgm:spPr/>
      <dgm:t>
        <a:bodyPr/>
        <a:lstStyle/>
        <a:p>
          <a:endParaRPr lang="en-US"/>
        </a:p>
      </dgm:t>
    </dgm:pt>
    <dgm:pt modelId="{B24B0729-DC46-45BC-8142-BD63FC402DFD}" type="sibTrans" cxnId="{160FCB51-41B3-49B0-B95E-0D2BE4944F9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4381159-1686-4642-AEC7-53525C1D6046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ru-RU" b="1" dirty="0">
              <a:solidFill>
                <a:srgbClr val="002060"/>
              </a:solidFill>
            </a:rPr>
            <a:t>индивидуализация процесса проведения текущего контроля</a:t>
          </a:r>
        </a:p>
        <a:p>
          <a:pPr algn="ctr">
            <a:lnSpc>
              <a:spcPct val="100000"/>
            </a:lnSpc>
          </a:pPr>
          <a:endParaRPr lang="en-US" b="1" dirty="0">
            <a:solidFill>
              <a:srgbClr val="002060"/>
            </a:solidFill>
          </a:endParaRPr>
        </a:p>
      </dgm:t>
    </dgm:pt>
    <dgm:pt modelId="{57D3CE3D-DBE6-4A06-A622-AB033D772107}" type="parTrans" cxnId="{F27D346F-7859-476A-A39F-64450BAD0307}">
      <dgm:prSet/>
      <dgm:spPr/>
      <dgm:t>
        <a:bodyPr/>
        <a:lstStyle/>
        <a:p>
          <a:endParaRPr lang="en-US"/>
        </a:p>
      </dgm:t>
    </dgm:pt>
    <dgm:pt modelId="{C3FD173E-176C-48FD-932C-D07E0B6DA9AA}" type="sibTrans" cxnId="{F27D346F-7859-476A-A39F-64450BAD0307}">
      <dgm:prSet/>
      <dgm:spPr/>
      <dgm:t>
        <a:bodyPr/>
        <a:lstStyle/>
        <a:p>
          <a:endParaRPr lang="en-US"/>
        </a:p>
      </dgm:t>
    </dgm:pt>
    <dgm:pt modelId="{627EB93C-90E3-4DD1-96E9-50213F9A02B8}" type="pres">
      <dgm:prSet presAssocID="{766FD0F5-DC3F-46DD-AC90-C5D922D9A0F2}" presName="root" presStyleCnt="0">
        <dgm:presLayoutVars>
          <dgm:dir/>
          <dgm:resizeHandles val="exact"/>
        </dgm:presLayoutVars>
      </dgm:prSet>
      <dgm:spPr/>
    </dgm:pt>
    <dgm:pt modelId="{780A24FD-4002-4AEB-B0EC-90544C96AA2A}" type="pres">
      <dgm:prSet presAssocID="{766FD0F5-DC3F-46DD-AC90-C5D922D9A0F2}" presName="container" presStyleCnt="0">
        <dgm:presLayoutVars>
          <dgm:dir/>
          <dgm:resizeHandles val="exact"/>
        </dgm:presLayoutVars>
      </dgm:prSet>
      <dgm:spPr/>
    </dgm:pt>
    <dgm:pt modelId="{F8328398-8581-403E-BA05-662239D55F9C}" type="pres">
      <dgm:prSet presAssocID="{218FF031-7DEC-4E96-9D50-60370468AA37}" presName="compNode" presStyleCnt="0"/>
      <dgm:spPr/>
    </dgm:pt>
    <dgm:pt modelId="{5CBFCA86-42E3-4368-B46A-93B8FD54DE8E}" type="pres">
      <dgm:prSet presAssocID="{218FF031-7DEC-4E96-9D50-60370468AA37}" presName="iconBgRect" presStyleLbl="bgShp" presStyleIdx="0" presStyleCnt="4"/>
      <dgm:spPr/>
    </dgm:pt>
    <dgm:pt modelId="{7369F2AE-CB18-4986-9C1A-FDB94F199349}" type="pres">
      <dgm:prSet presAssocID="{218FF031-7DEC-4E96-9D50-60370468AA3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Вопросы"/>
        </a:ext>
      </dgm:extLst>
    </dgm:pt>
    <dgm:pt modelId="{000C651A-1E72-4A42-A548-968382FD7A5E}" type="pres">
      <dgm:prSet presAssocID="{218FF031-7DEC-4E96-9D50-60370468AA37}" presName="spaceRect" presStyleCnt="0"/>
      <dgm:spPr/>
    </dgm:pt>
    <dgm:pt modelId="{EF5C30B3-0E16-4220-A081-D2154ECB5881}" type="pres">
      <dgm:prSet presAssocID="{218FF031-7DEC-4E96-9D50-60370468AA37}" presName="textRect" presStyleLbl="revTx" presStyleIdx="0" presStyleCnt="4">
        <dgm:presLayoutVars>
          <dgm:chMax val="1"/>
          <dgm:chPref val="1"/>
        </dgm:presLayoutVars>
      </dgm:prSet>
      <dgm:spPr/>
    </dgm:pt>
    <dgm:pt modelId="{A6205C34-E09D-4C59-A24D-3C7A7ACA0718}" type="pres">
      <dgm:prSet presAssocID="{4497AF39-AA71-473F-BD89-D5AB517C8A51}" presName="sibTrans" presStyleLbl="sibTrans2D1" presStyleIdx="0" presStyleCnt="0"/>
      <dgm:spPr/>
    </dgm:pt>
    <dgm:pt modelId="{591D26C5-4F5A-414A-B912-01DA5B55AF37}" type="pres">
      <dgm:prSet presAssocID="{1381AAA2-294D-4D00-BB81-7C64C0D7CB90}" presName="compNode" presStyleCnt="0"/>
      <dgm:spPr/>
    </dgm:pt>
    <dgm:pt modelId="{C8660098-615E-4266-9A3B-59C934763FFC}" type="pres">
      <dgm:prSet presAssocID="{1381AAA2-294D-4D00-BB81-7C64C0D7CB90}" presName="iconBgRect" presStyleLbl="bgShp" presStyleIdx="1" presStyleCnt="4"/>
      <dgm:spPr/>
    </dgm:pt>
    <dgm:pt modelId="{6CC3AB24-5665-45BA-B5EE-0D3186899B32}" type="pres">
      <dgm:prSet presAssocID="{1381AAA2-294D-4D00-BB81-7C64C0D7CB9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Банк"/>
        </a:ext>
      </dgm:extLst>
    </dgm:pt>
    <dgm:pt modelId="{84EE8DFC-76C9-4CEB-A055-D373A7AE7359}" type="pres">
      <dgm:prSet presAssocID="{1381AAA2-294D-4D00-BB81-7C64C0D7CB90}" presName="spaceRect" presStyleCnt="0"/>
      <dgm:spPr/>
    </dgm:pt>
    <dgm:pt modelId="{68160FB7-6CF6-43ED-A2EA-3D4FA65CB6C2}" type="pres">
      <dgm:prSet presAssocID="{1381AAA2-294D-4D00-BB81-7C64C0D7CB90}" presName="textRect" presStyleLbl="revTx" presStyleIdx="1" presStyleCnt="4" custScaleX="107790" custScaleY="102871">
        <dgm:presLayoutVars>
          <dgm:chMax val="1"/>
          <dgm:chPref val="1"/>
        </dgm:presLayoutVars>
      </dgm:prSet>
      <dgm:spPr/>
    </dgm:pt>
    <dgm:pt modelId="{CB6468D1-A5B1-4A60-8B1E-8DDCB8F7B025}" type="pres">
      <dgm:prSet presAssocID="{5ECD3238-FEF2-4529-9EAD-4C019D77D361}" presName="sibTrans" presStyleLbl="sibTrans2D1" presStyleIdx="0" presStyleCnt="0"/>
      <dgm:spPr/>
    </dgm:pt>
    <dgm:pt modelId="{F136609B-EA40-4048-AB61-3D601AEB0BF4}" type="pres">
      <dgm:prSet presAssocID="{7B4A00F0-AFDC-45AD-899F-2007548155D8}" presName="compNode" presStyleCnt="0"/>
      <dgm:spPr/>
    </dgm:pt>
    <dgm:pt modelId="{6A9ECA4A-0BD6-46B1-BB52-4607D63C5909}" type="pres">
      <dgm:prSet presAssocID="{7B4A00F0-AFDC-45AD-899F-2007548155D8}" presName="iconBgRect" presStyleLbl="bgShp" presStyleIdx="2" presStyleCnt="4"/>
      <dgm:spPr/>
    </dgm:pt>
    <dgm:pt modelId="{FDB3F13B-3411-4459-B77A-9E561A97D746}" type="pres">
      <dgm:prSet presAssocID="{7B4A00F0-AFDC-45AD-899F-2007548155D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Документ"/>
        </a:ext>
      </dgm:extLst>
    </dgm:pt>
    <dgm:pt modelId="{62514200-972F-44F6-803B-CD7A6D2E1B03}" type="pres">
      <dgm:prSet presAssocID="{7B4A00F0-AFDC-45AD-899F-2007548155D8}" presName="spaceRect" presStyleCnt="0"/>
      <dgm:spPr/>
    </dgm:pt>
    <dgm:pt modelId="{8EF972BD-A730-4006-B180-4AF005154D50}" type="pres">
      <dgm:prSet presAssocID="{7B4A00F0-AFDC-45AD-899F-2007548155D8}" presName="textRect" presStyleLbl="revTx" presStyleIdx="2" presStyleCnt="4">
        <dgm:presLayoutVars>
          <dgm:chMax val="1"/>
          <dgm:chPref val="1"/>
        </dgm:presLayoutVars>
      </dgm:prSet>
      <dgm:spPr/>
    </dgm:pt>
    <dgm:pt modelId="{AA7F4909-4D19-4568-979E-74EA46D20DB8}" type="pres">
      <dgm:prSet presAssocID="{B24B0729-DC46-45BC-8142-BD63FC402DFD}" presName="sibTrans" presStyleLbl="sibTrans2D1" presStyleIdx="0" presStyleCnt="0"/>
      <dgm:spPr/>
    </dgm:pt>
    <dgm:pt modelId="{69C5D83B-3C1A-4466-ACE2-F990AC04EC29}" type="pres">
      <dgm:prSet presAssocID="{C4381159-1686-4642-AEC7-53525C1D6046}" presName="compNode" presStyleCnt="0"/>
      <dgm:spPr/>
    </dgm:pt>
    <dgm:pt modelId="{9B031262-EC46-48E9-A7A2-B2A445FBF59B}" type="pres">
      <dgm:prSet presAssocID="{C4381159-1686-4642-AEC7-53525C1D6046}" presName="iconBgRect" presStyleLbl="bgShp" presStyleIdx="3" presStyleCnt="4"/>
      <dgm:spPr/>
    </dgm:pt>
    <dgm:pt modelId="{8022676A-C767-4EAA-A21E-CF4D87FB7D8E}" type="pres">
      <dgm:prSet presAssocID="{C4381159-1686-4642-AEC7-53525C1D604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B444930F-8540-4549-97A3-E4505D590015}" type="pres">
      <dgm:prSet presAssocID="{C4381159-1686-4642-AEC7-53525C1D6046}" presName="spaceRect" presStyleCnt="0"/>
      <dgm:spPr/>
    </dgm:pt>
    <dgm:pt modelId="{0EE07994-BB71-4211-BEDE-1B53C2164038}" type="pres">
      <dgm:prSet presAssocID="{C4381159-1686-4642-AEC7-53525C1D604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E5BBE0D-0902-47C8-86D1-A7D5000045C7}" type="presOf" srcId="{C4381159-1686-4642-AEC7-53525C1D6046}" destId="{0EE07994-BB71-4211-BEDE-1B53C2164038}" srcOrd="0" destOrd="0" presId="urn:microsoft.com/office/officeart/2018/2/layout/IconCircleList"/>
    <dgm:cxn modelId="{A31A8663-43B4-491F-8DE2-8244D45904F4}" type="presOf" srcId="{4497AF39-AA71-473F-BD89-D5AB517C8A51}" destId="{A6205C34-E09D-4C59-A24D-3C7A7ACA0718}" srcOrd="0" destOrd="0" presId="urn:microsoft.com/office/officeart/2018/2/layout/IconCircleList"/>
    <dgm:cxn modelId="{F27D346F-7859-476A-A39F-64450BAD0307}" srcId="{766FD0F5-DC3F-46DD-AC90-C5D922D9A0F2}" destId="{C4381159-1686-4642-AEC7-53525C1D6046}" srcOrd="3" destOrd="0" parTransId="{57D3CE3D-DBE6-4A06-A622-AB033D772107}" sibTransId="{C3FD173E-176C-48FD-932C-D07E0B6DA9AA}"/>
    <dgm:cxn modelId="{160FCB51-41B3-49B0-B95E-0D2BE4944F96}" srcId="{766FD0F5-DC3F-46DD-AC90-C5D922D9A0F2}" destId="{7B4A00F0-AFDC-45AD-899F-2007548155D8}" srcOrd="2" destOrd="0" parTransId="{DF89C31F-6AB1-4343-8C64-B9CA1B8E130F}" sibTransId="{B24B0729-DC46-45BC-8142-BD63FC402DFD}"/>
    <dgm:cxn modelId="{A3DE7459-4E3F-4A5E-B6E8-D3B5E1BDAA45}" type="presOf" srcId="{5ECD3238-FEF2-4529-9EAD-4C019D77D361}" destId="{CB6468D1-A5B1-4A60-8B1E-8DDCB8F7B025}" srcOrd="0" destOrd="0" presId="urn:microsoft.com/office/officeart/2018/2/layout/IconCircleList"/>
    <dgm:cxn modelId="{8E23387B-FA0A-4B4D-A2A9-4644C009BED5}" type="presOf" srcId="{7B4A00F0-AFDC-45AD-899F-2007548155D8}" destId="{8EF972BD-A730-4006-B180-4AF005154D50}" srcOrd="0" destOrd="0" presId="urn:microsoft.com/office/officeart/2018/2/layout/IconCircleList"/>
    <dgm:cxn modelId="{DD79A78B-0EA6-4CF0-B6A8-8AC3D89ADCFF}" type="presOf" srcId="{1381AAA2-294D-4D00-BB81-7C64C0D7CB90}" destId="{68160FB7-6CF6-43ED-A2EA-3D4FA65CB6C2}" srcOrd="0" destOrd="0" presId="urn:microsoft.com/office/officeart/2018/2/layout/IconCircleList"/>
    <dgm:cxn modelId="{B8A7949E-2FAA-4A7E-841A-93F917358E86}" type="presOf" srcId="{218FF031-7DEC-4E96-9D50-60370468AA37}" destId="{EF5C30B3-0E16-4220-A081-D2154ECB5881}" srcOrd="0" destOrd="0" presId="urn:microsoft.com/office/officeart/2018/2/layout/IconCircleList"/>
    <dgm:cxn modelId="{1EA789B4-FEE9-4EC3-A00F-27B5625D1E50}" srcId="{766FD0F5-DC3F-46DD-AC90-C5D922D9A0F2}" destId="{1381AAA2-294D-4D00-BB81-7C64C0D7CB90}" srcOrd="1" destOrd="0" parTransId="{D122FD01-25CB-4F2D-8A55-4BA1CA0FE998}" sibTransId="{5ECD3238-FEF2-4529-9EAD-4C019D77D361}"/>
    <dgm:cxn modelId="{6FF594B7-41B4-48C5-B353-E76D098C3015}" srcId="{766FD0F5-DC3F-46DD-AC90-C5D922D9A0F2}" destId="{218FF031-7DEC-4E96-9D50-60370468AA37}" srcOrd="0" destOrd="0" parTransId="{7D3B333A-620F-4B47-B7BD-8E74BE16FD29}" sibTransId="{4497AF39-AA71-473F-BD89-D5AB517C8A51}"/>
    <dgm:cxn modelId="{CB03E9F1-D527-4E95-B463-C30A91FF2E74}" type="presOf" srcId="{766FD0F5-DC3F-46DD-AC90-C5D922D9A0F2}" destId="{627EB93C-90E3-4DD1-96E9-50213F9A02B8}" srcOrd="0" destOrd="0" presId="urn:microsoft.com/office/officeart/2018/2/layout/IconCircleList"/>
    <dgm:cxn modelId="{76187CF4-6BBE-4661-9A5D-666B7146E3B8}" type="presOf" srcId="{B24B0729-DC46-45BC-8142-BD63FC402DFD}" destId="{AA7F4909-4D19-4568-979E-74EA46D20DB8}" srcOrd="0" destOrd="0" presId="urn:microsoft.com/office/officeart/2018/2/layout/IconCircleList"/>
    <dgm:cxn modelId="{37ED0410-E2CF-46A2-8833-943C67608CF1}" type="presParOf" srcId="{627EB93C-90E3-4DD1-96E9-50213F9A02B8}" destId="{780A24FD-4002-4AEB-B0EC-90544C96AA2A}" srcOrd="0" destOrd="0" presId="urn:microsoft.com/office/officeart/2018/2/layout/IconCircleList"/>
    <dgm:cxn modelId="{D7EA6FC3-16D6-4C02-8766-94E2FF5B135F}" type="presParOf" srcId="{780A24FD-4002-4AEB-B0EC-90544C96AA2A}" destId="{F8328398-8581-403E-BA05-662239D55F9C}" srcOrd="0" destOrd="0" presId="urn:microsoft.com/office/officeart/2018/2/layout/IconCircleList"/>
    <dgm:cxn modelId="{B2708176-EA62-4C3F-BBE7-9B2257B2E369}" type="presParOf" srcId="{F8328398-8581-403E-BA05-662239D55F9C}" destId="{5CBFCA86-42E3-4368-B46A-93B8FD54DE8E}" srcOrd="0" destOrd="0" presId="urn:microsoft.com/office/officeart/2018/2/layout/IconCircleList"/>
    <dgm:cxn modelId="{72EBB935-B063-4DF6-B569-21A510B85BB2}" type="presParOf" srcId="{F8328398-8581-403E-BA05-662239D55F9C}" destId="{7369F2AE-CB18-4986-9C1A-FDB94F199349}" srcOrd="1" destOrd="0" presId="urn:microsoft.com/office/officeart/2018/2/layout/IconCircleList"/>
    <dgm:cxn modelId="{CEDD6960-7758-4258-BDD2-6D4CE6E59CE7}" type="presParOf" srcId="{F8328398-8581-403E-BA05-662239D55F9C}" destId="{000C651A-1E72-4A42-A548-968382FD7A5E}" srcOrd="2" destOrd="0" presId="urn:microsoft.com/office/officeart/2018/2/layout/IconCircleList"/>
    <dgm:cxn modelId="{E6187DEC-0591-41BC-847D-12C926121F89}" type="presParOf" srcId="{F8328398-8581-403E-BA05-662239D55F9C}" destId="{EF5C30B3-0E16-4220-A081-D2154ECB5881}" srcOrd="3" destOrd="0" presId="urn:microsoft.com/office/officeart/2018/2/layout/IconCircleList"/>
    <dgm:cxn modelId="{98F0EDE7-BA0E-4E5C-9301-07389B8DEAA4}" type="presParOf" srcId="{780A24FD-4002-4AEB-B0EC-90544C96AA2A}" destId="{A6205C34-E09D-4C59-A24D-3C7A7ACA0718}" srcOrd="1" destOrd="0" presId="urn:microsoft.com/office/officeart/2018/2/layout/IconCircleList"/>
    <dgm:cxn modelId="{FA399CA0-06FE-4E60-A5AD-D0622A954835}" type="presParOf" srcId="{780A24FD-4002-4AEB-B0EC-90544C96AA2A}" destId="{591D26C5-4F5A-414A-B912-01DA5B55AF37}" srcOrd="2" destOrd="0" presId="urn:microsoft.com/office/officeart/2018/2/layout/IconCircleList"/>
    <dgm:cxn modelId="{27E10CD4-41B0-478C-84BF-81980B68D23F}" type="presParOf" srcId="{591D26C5-4F5A-414A-B912-01DA5B55AF37}" destId="{C8660098-615E-4266-9A3B-59C934763FFC}" srcOrd="0" destOrd="0" presId="urn:microsoft.com/office/officeart/2018/2/layout/IconCircleList"/>
    <dgm:cxn modelId="{86B7776E-72C4-4A37-A9B8-33EF44699554}" type="presParOf" srcId="{591D26C5-4F5A-414A-B912-01DA5B55AF37}" destId="{6CC3AB24-5665-45BA-B5EE-0D3186899B32}" srcOrd="1" destOrd="0" presId="urn:microsoft.com/office/officeart/2018/2/layout/IconCircleList"/>
    <dgm:cxn modelId="{C77EEC0D-9783-4D32-950C-F662A9A5000D}" type="presParOf" srcId="{591D26C5-4F5A-414A-B912-01DA5B55AF37}" destId="{84EE8DFC-76C9-4CEB-A055-D373A7AE7359}" srcOrd="2" destOrd="0" presId="urn:microsoft.com/office/officeart/2018/2/layout/IconCircleList"/>
    <dgm:cxn modelId="{E2D4C180-7CA2-4D15-8FCC-57FB71896FE0}" type="presParOf" srcId="{591D26C5-4F5A-414A-B912-01DA5B55AF37}" destId="{68160FB7-6CF6-43ED-A2EA-3D4FA65CB6C2}" srcOrd="3" destOrd="0" presId="urn:microsoft.com/office/officeart/2018/2/layout/IconCircleList"/>
    <dgm:cxn modelId="{3A04EA1A-7D8D-4501-B444-C9B71A7960E4}" type="presParOf" srcId="{780A24FD-4002-4AEB-B0EC-90544C96AA2A}" destId="{CB6468D1-A5B1-4A60-8B1E-8DDCB8F7B025}" srcOrd="3" destOrd="0" presId="urn:microsoft.com/office/officeart/2018/2/layout/IconCircleList"/>
    <dgm:cxn modelId="{EA35D3F3-8859-4332-A729-B76F427D1A74}" type="presParOf" srcId="{780A24FD-4002-4AEB-B0EC-90544C96AA2A}" destId="{F136609B-EA40-4048-AB61-3D601AEB0BF4}" srcOrd="4" destOrd="0" presId="urn:microsoft.com/office/officeart/2018/2/layout/IconCircleList"/>
    <dgm:cxn modelId="{1CD04612-4FCE-4178-A579-DB114E5B4BB7}" type="presParOf" srcId="{F136609B-EA40-4048-AB61-3D601AEB0BF4}" destId="{6A9ECA4A-0BD6-46B1-BB52-4607D63C5909}" srcOrd="0" destOrd="0" presId="urn:microsoft.com/office/officeart/2018/2/layout/IconCircleList"/>
    <dgm:cxn modelId="{D32169E2-0AEE-4B14-A277-8D62974EA64D}" type="presParOf" srcId="{F136609B-EA40-4048-AB61-3D601AEB0BF4}" destId="{FDB3F13B-3411-4459-B77A-9E561A97D746}" srcOrd="1" destOrd="0" presId="urn:microsoft.com/office/officeart/2018/2/layout/IconCircleList"/>
    <dgm:cxn modelId="{5E3508E0-D855-4D13-B631-B3FFCE29FCD7}" type="presParOf" srcId="{F136609B-EA40-4048-AB61-3D601AEB0BF4}" destId="{62514200-972F-44F6-803B-CD7A6D2E1B03}" srcOrd="2" destOrd="0" presId="urn:microsoft.com/office/officeart/2018/2/layout/IconCircleList"/>
    <dgm:cxn modelId="{91D68BC9-9325-4994-92C3-BED2EAF86A9E}" type="presParOf" srcId="{F136609B-EA40-4048-AB61-3D601AEB0BF4}" destId="{8EF972BD-A730-4006-B180-4AF005154D50}" srcOrd="3" destOrd="0" presId="urn:microsoft.com/office/officeart/2018/2/layout/IconCircleList"/>
    <dgm:cxn modelId="{0F4D5E51-FD87-464B-B925-F3030E54556C}" type="presParOf" srcId="{780A24FD-4002-4AEB-B0EC-90544C96AA2A}" destId="{AA7F4909-4D19-4568-979E-74EA46D20DB8}" srcOrd="5" destOrd="0" presId="urn:microsoft.com/office/officeart/2018/2/layout/IconCircleList"/>
    <dgm:cxn modelId="{DF75EA83-9BE5-45F1-B7D5-F46B6CE88227}" type="presParOf" srcId="{780A24FD-4002-4AEB-B0EC-90544C96AA2A}" destId="{69C5D83B-3C1A-4466-ACE2-F990AC04EC29}" srcOrd="6" destOrd="0" presId="urn:microsoft.com/office/officeart/2018/2/layout/IconCircleList"/>
    <dgm:cxn modelId="{26625544-8720-4B84-AC5E-8E6F4EC0B2EE}" type="presParOf" srcId="{69C5D83B-3C1A-4466-ACE2-F990AC04EC29}" destId="{9B031262-EC46-48E9-A7A2-B2A445FBF59B}" srcOrd="0" destOrd="0" presId="urn:microsoft.com/office/officeart/2018/2/layout/IconCircleList"/>
    <dgm:cxn modelId="{C46E67CC-6457-48FE-ACB9-31D8EF698D94}" type="presParOf" srcId="{69C5D83B-3C1A-4466-ACE2-F990AC04EC29}" destId="{8022676A-C767-4EAA-A21E-CF4D87FB7D8E}" srcOrd="1" destOrd="0" presId="urn:microsoft.com/office/officeart/2018/2/layout/IconCircleList"/>
    <dgm:cxn modelId="{93C3156F-0CE4-49A7-A404-8D34AD83614F}" type="presParOf" srcId="{69C5D83B-3C1A-4466-ACE2-F990AC04EC29}" destId="{B444930F-8540-4549-97A3-E4505D590015}" srcOrd="2" destOrd="0" presId="urn:microsoft.com/office/officeart/2018/2/layout/IconCircleList"/>
    <dgm:cxn modelId="{688C6C65-00E1-4555-9FE2-47974AE9B0AA}" type="presParOf" srcId="{69C5D83B-3C1A-4466-ACE2-F990AC04EC29}" destId="{0EE07994-BB71-4211-BEDE-1B53C216403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BFCA86-42E3-4368-B46A-93B8FD54DE8E}">
      <dsp:nvSpPr>
        <dsp:cNvPr id="0" name=""/>
        <dsp:cNvSpPr/>
      </dsp:nvSpPr>
      <dsp:spPr>
        <a:xfrm>
          <a:off x="219239" y="368029"/>
          <a:ext cx="1371985" cy="137198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69F2AE-CB18-4986-9C1A-FDB94F199349}">
      <dsp:nvSpPr>
        <dsp:cNvPr id="0" name=""/>
        <dsp:cNvSpPr/>
      </dsp:nvSpPr>
      <dsp:spPr>
        <a:xfrm>
          <a:off x="507356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5C30B3-0E16-4220-A081-D2154ECB5881}">
      <dsp:nvSpPr>
        <dsp:cNvPr id="0" name=""/>
        <dsp:cNvSpPr/>
      </dsp:nvSpPr>
      <dsp:spPr>
        <a:xfrm>
          <a:off x="1885221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</a:rPr>
            <a:t>задания для проведения письменного контроля по вариантам и организации проверки этих работ на основе рубрики (на примере задания «эссе», творческих заданий/открытых вопросов, случайных вопросов)</a:t>
          </a:r>
          <a:endParaRPr lang="en-US" sz="1400" b="1" kern="1200" dirty="0">
            <a:solidFill>
              <a:srgbClr val="002060"/>
            </a:solidFill>
          </a:endParaRPr>
        </a:p>
      </dsp:txBody>
      <dsp:txXfrm>
        <a:off x="1885221" y="368029"/>
        <a:ext cx="3233964" cy="1371985"/>
      </dsp:txXfrm>
    </dsp:sp>
    <dsp:sp modelId="{C8660098-615E-4266-9A3B-59C934763FFC}">
      <dsp:nvSpPr>
        <dsp:cNvPr id="0" name=""/>
        <dsp:cNvSpPr/>
      </dsp:nvSpPr>
      <dsp:spPr>
        <a:xfrm>
          <a:off x="5682679" y="368029"/>
          <a:ext cx="1371985" cy="137198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C3AB24-5665-45BA-B5EE-0D3186899B32}">
      <dsp:nvSpPr>
        <dsp:cNvPr id="0" name=""/>
        <dsp:cNvSpPr/>
      </dsp:nvSpPr>
      <dsp:spPr>
        <a:xfrm>
          <a:off x="5970796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60FB7-6CF6-43ED-A2EA-3D4FA65CB6C2}">
      <dsp:nvSpPr>
        <dsp:cNvPr id="0" name=""/>
        <dsp:cNvSpPr/>
      </dsp:nvSpPr>
      <dsp:spPr>
        <a:xfrm>
          <a:off x="7222698" y="348334"/>
          <a:ext cx="3485890" cy="1411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</a:rPr>
            <a:t>задания для говорения по вариантам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</a:rPr>
            <a:t>(банк вопросов-карточек; запись ответа и отправка ответа)</a:t>
          </a:r>
          <a:endParaRPr lang="en-US" sz="1400" b="1" kern="1200" dirty="0">
            <a:solidFill>
              <a:srgbClr val="002060"/>
            </a:solidFill>
          </a:endParaRPr>
        </a:p>
      </dsp:txBody>
      <dsp:txXfrm>
        <a:off x="7222698" y="348334"/>
        <a:ext cx="3485890" cy="1411374"/>
      </dsp:txXfrm>
    </dsp:sp>
    <dsp:sp modelId="{6A9ECA4A-0BD6-46B1-BB52-4607D63C5909}">
      <dsp:nvSpPr>
        <dsp:cNvPr id="0" name=""/>
        <dsp:cNvSpPr/>
      </dsp:nvSpPr>
      <dsp:spPr>
        <a:xfrm>
          <a:off x="219239" y="2472485"/>
          <a:ext cx="1371985" cy="137198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B3F13B-3411-4459-B77A-9E561A97D746}">
      <dsp:nvSpPr>
        <dsp:cNvPr id="0" name=""/>
        <dsp:cNvSpPr/>
      </dsp:nvSpPr>
      <dsp:spPr>
        <a:xfrm>
          <a:off x="507356" y="2760602"/>
          <a:ext cx="795751" cy="7957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F972BD-A730-4006-B180-4AF005154D50}">
      <dsp:nvSpPr>
        <dsp:cNvPr id="0" name=""/>
        <dsp:cNvSpPr/>
      </dsp:nvSpPr>
      <dsp:spPr>
        <a:xfrm>
          <a:off x="1885221" y="2472485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</a:rPr>
            <a:t>задания для самостоятельной работы в форме H5P</a:t>
          </a:r>
          <a:endParaRPr lang="en-US" sz="1400" b="1" kern="1200" dirty="0">
            <a:solidFill>
              <a:srgbClr val="002060"/>
            </a:solidFill>
          </a:endParaRPr>
        </a:p>
      </dsp:txBody>
      <dsp:txXfrm>
        <a:off x="1885221" y="2472485"/>
        <a:ext cx="3233964" cy="1371985"/>
      </dsp:txXfrm>
    </dsp:sp>
    <dsp:sp modelId="{9B031262-EC46-48E9-A7A2-B2A445FBF59B}">
      <dsp:nvSpPr>
        <dsp:cNvPr id="0" name=""/>
        <dsp:cNvSpPr/>
      </dsp:nvSpPr>
      <dsp:spPr>
        <a:xfrm>
          <a:off x="5682679" y="2472485"/>
          <a:ext cx="1371985" cy="137198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22676A-C767-4EAA-A21E-CF4D87FB7D8E}">
      <dsp:nvSpPr>
        <dsp:cNvPr id="0" name=""/>
        <dsp:cNvSpPr/>
      </dsp:nvSpPr>
      <dsp:spPr>
        <a:xfrm>
          <a:off x="5970796" y="2760602"/>
          <a:ext cx="795751" cy="7957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E07994-BB71-4211-BEDE-1B53C2164038}">
      <dsp:nvSpPr>
        <dsp:cNvPr id="0" name=""/>
        <dsp:cNvSpPr/>
      </dsp:nvSpPr>
      <dsp:spPr>
        <a:xfrm>
          <a:off x="7348661" y="2472485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</a:rPr>
            <a:t>индивидуализация процесса проведения текущего контроля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solidFill>
              <a:srgbClr val="002060"/>
            </a:solidFill>
          </a:endParaRPr>
        </a:p>
      </dsp:txBody>
      <dsp:txXfrm>
        <a:off x="7348661" y="2472485"/>
        <a:ext cx="3233964" cy="1371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5CB8-246D-4677-9F24-1C6F45332352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8FF2B-FFA3-49A1-AE5C-B5994B4F3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52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8FF2B-FFA3-49A1-AE5C-B5994B4F3ED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017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8FF2B-FFA3-49A1-AE5C-B5994B4F3ED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205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6BDFAF-238D-46C9-908D-9E82150C9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21AA01-4562-46A4-906A-4E6E25733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78FDEE-5E17-4D51-B8E5-4FDEED93C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463B-B64B-4746-9AD6-55D1B4BEED24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8546B1-6170-4450-8DD3-1D786D754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C10290-0C31-45C7-AA66-E5BFF288F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F48-8B08-45D6-877B-B5A31706F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175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460D4-2A3F-4D2D-AE5E-A07F2DC79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003ECC-2834-4A04-93D3-36888740A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CD0D53-8EDA-4C0E-852F-72899B3F4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463B-B64B-4746-9AD6-55D1B4BEED24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F2565B-C43A-40B5-9C8A-BAAA83E21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A27520-78FD-4707-9079-2940C14EE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F48-8B08-45D6-877B-B5A31706F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23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7281F77-363B-4FD3-B12C-2A8D435697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2D7AA9-C323-425F-B36C-3C73F9CDF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733F72-4657-4882-897A-62ED7B34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463B-B64B-4746-9AD6-55D1B4BEED24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806F5F-02EE-4C19-A6BD-AC38BA2C8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3E3198-AAB6-4715-B690-D72410BEB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F48-8B08-45D6-877B-B5A31706F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189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A32498-E4C1-4D89-9B0D-7F1B3D0AE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515214-B19B-4BC4-8994-33D86B740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835ECB-BD5C-467C-8606-523E61C3B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463B-B64B-4746-9AD6-55D1B4BEED24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7E423C-560B-4F0F-A20C-5CDB6B2B9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A6C84D-3113-457A-893E-E3A909EFC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F48-8B08-45D6-877B-B5A31706F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07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776680-DED1-42DF-BD68-E8933DE43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1BD125-A2AA-42F6-850D-0B4A06312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27B097-D2A4-415C-B320-07223C37C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463B-B64B-4746-9AD6-55D1B4BEED24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A3F921-641F-4717-ACFD-E506621B4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459478-E984-4E35-BD7C-FA14AFF91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F48-8B08-45D6-877B-B5A31706F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54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51B8C2-A8D9-4DE4-985B-25F464C2E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CE4023-B755-49E2-9226-8E5E5C22D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3830D6-4C2F-4D71-AD8A-E71037CA0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D33762-3408-43D3-96FA-FBBA38546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463B-B64B-4746-9AD6-55D1B4BEED24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D1FA4B-0C04-44B0-A1C7-B09EFCBC4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5488A2-03D6-4224-8F54-A7FD4C85A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F48-8B08-45D6-877B-B5A31706F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810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0E1B2-922F-4A5B-A940-87A1873D8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77B4C5-9955-42FC-B41C-2E6756811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9D52FF-03AD-4073-B4C9-F4B6AB2A2A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882192-5ECC-4067-8DAD-50BA4B128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F8B1536-E9FD-45A2-8141-221E971E8D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C9010B0-3C09-4B3A-A56B-7B66C614D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463B-B64B-4746-9AD6-55D1B4BEED24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A2A679-8C28-4CAA-AEE0-5FF2EA3DF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324949B-0F50-4392-B1C7-F92CED3D8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F48-8B08-45D6-877B-B5A31706F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941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C40D7-2D9E-46EC-BDA2-43E6139B2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3C8E36C-7AFA-47D8-BC8B-1ECD2BC2E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463B-B64B-4746-9AD6-55D1B4BEED24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CDCFD6-6B44-4FC0-A978-B67F7760C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22EBB8-F1AB-4441-8B8C-CA54CE492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F48-8B08-45D6-877B-B5A31706F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53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C9FF27E-5B4A-45A9-868B-4DE2203F0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463B-B64B-4746-9AD6-55D1B4BEED24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54CAC7-E760-464D-ABFE-33FF8E5F3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EEA9D68-6B1E-47BE-AC5B-83B8CB3B0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F48-8B08-45D6-877B-B5A31706F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195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30E2BE-B337-477B-A05C-56EA3F0E5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F9A95B-BD82-4E75-9158-5D8022D31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6DB983-95E1-4693-8B8E-91DAFC7A5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A46FB5-FD27-46AB-9F98-30D28AA14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463B-B64B-4746-9AD6-55D1B4BEED24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EBAAB4-0E37-402A-B2B4-B9F256F08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F08894-05A2-4C3D-A8F1-0F0690DEF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F48-8B08-45D6-877B-B5A31706F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27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C479C-7DE3-47C4-86D0-4E55340D1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19317B7-3F19-4A4D-B642-16F0F727D9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321632-6D6E-4078-8BA8-8BCAEB8CC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717E2C-0848-465C-A4CF-965BD0104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463B-B64B-4746-9AD6-55D1B4BEED24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809654-5513-48B6-83B4-713D6E77E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D958EC-4156-4A6C-A930-E0FC4B10D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F48-8B08-45D6-877B-B5A31706F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375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B104EA-B0B9-418B-8B00-A8AAB3158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AF392F-53C7-4587-AC0D-B54EC6458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3BB8A8-E35A-450F-BADA-9C0A35762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C463B-B64B-4746-9AD6-55D1B4BEED24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42B394-7B53-4513-A1C5-69FD47DC88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EE7AC2-81C1-4983-9DDA-835A2ADF4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3DF48-8B08-45D6-877B-B5A31706F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50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F9FE62-A014-4DD2-A7EA-35F6B6AE52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ru-RU" sz="3400" b="1">
                <a:solidFill>
                  <a:srgbClr val="FFFFFF"/>
                </a:solidFill>
              </a:rPr>
              <a:t>Организации текущего, промежуточного и итогового контроля в Smart LMS с возможностью индивидуализации процесса оценивания</a:t>
            </a:r>
            <a:br>
              <a:rPr lang="ru-RU" sz="3400" b="1">
                <a:solidFill>
                  <a:srgbClr val="FFFFFF"/>
                </a:solidFill>
              </a:rPr>
            </a:br>
            <a:br>
              <a:rPr lang="ru-RU" sz="3400" b="1">
                <a:solidFill>
                  <a:srgbClr val="FFFFFF"/>
                </a:solidFill>
              </a:rPr>
            </a:br>
            <a:br>
              <a:rPr lang="en-US" sz="3400" b="1">
                <a:solidFill>
                  <a:srgbClr val="FFFFFF"/>
                </a:solidFill>
              </a:rPr>
            </a:br>
            <a:endParaRPr lang="ru-RU" sz="3400">
              <a:solidFill>
                <a:srgbClr val="FFFFFF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283B8E-A1CD-44A1-B8ED-7D276367FD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r"/>
            <a:r>
              <a:rPr lang="ru-RU" dirty="0">
                <a:solidFill>
                  <a:srgbClr val="002060"/>
                </a:solidFill>
              </a:rPr>
              <a:t>Парамонова Елена Владимировна</a:t>
            </a:r>
          </a:p>
          <a:p>
            <a:pPr algn="r"/>
            <a:r>
              <a:rPr lang="en-US" b="1" dirty="0">
                <a:solidFill>
                  <a:srgbClr val="002060"/>
                </a:solidFill>
              </a:rPr>
              <a:t>Teach for HSE</a:t>
            </a:r>
            <a:endParaRPr lang="ru-RU" b="1" dirty="0">
              <a:solidFill>
                <a:srgbClr val="002060"/>
              </a:solidFill>
            </a:endParaRPr>
          </a:p>
          <a:p>
            <a:pPr algn="r"/>
            <a:r>
              <a:rPr lang="ru-RU" dirty="0">
                <a:solidFill>
                  <a:srgbClr val="002060"/>
                </a:solidFill>
              </a:rPr>
              <a:t>ШИЯ НИУ ВШЭ</a:t>
            </a:r>
          </a:p>
        </p:txBody>
      </p:sp>
    </p:spTree>
    <p:extLst>
      <p:ext uri="{BB962C8B-B14F-4D97-AF65-F5344CB8AC3E}">
        <p14:creationId xmlns:p14="http://schemas.microsoft.com/office/powerpoint/2010/main" val="2767989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A439CB-490A-4A13-A437-477D872A9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ru-RU" sz="4000" b="1" dirty="0">
                <a:solidFill>
                  <a:srgbClr val="FFFFFF"/>
                </a:solidFill>
              </a:rPr>
              <a:t>ЧТО? ГДЕ? КАК?</a:t>
            </a:r>
          </a:p>
        </p:txBody>
      </p:sp>
      <p:graphicFrame>
        <p:nvGraphicFramePr>
          <p:cNvPr id="11" name="Объект 2">
            <a:extLst>
              <a:ext uri="{FF2B5EF4-FFF2-40B4-BE49-F238E27FC236}">
                <a16:creationId xmlns:a16="http://schemas.microsoft.com/office/drawing/2014/main" id="{174ECFDC-6799-3FA1-7060-1D69B9959D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470473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7606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D9297F-5A67-459B-8E9F-822B2593B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Виды контроля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980DE4-4F5D-4205-873D-08F876B1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Письменный: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 задания «эссе», творческие задания/открытые вопросы</a:t>
            </a:r>
          </a:p>
          <a:p>
            <a:r>
              <a:rPr lang="ru-RU" sz="2400" dirty="0">
                <a:solidFill>
                  <a:srgbClr val="002060"/>
                </a:solidFill>
              </a:rPr>
              <a:t>Устный: задания для говорения по вариантам (банк вопросов-карточек; запись ответа и отправка ответа)</a:t>
            </a:r>
          </a:p>
          <a:p>
            <a:endParaRPr lang="ru-RU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Отпечаток пальца">
            <a:extLst>
              <a:ext uri="{FF2B5EF4-FFF2-40B4-BE49-F238E27FC236}">
                <a16:creationId xmlns:a16="http://schemas.microsoft.com/office/drawing/2014/main" id="{ECEB4244-F8B7-5DF3-D3FE-13249CC29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88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96B1D-1CE4-4915-9F2C-9C119D7E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746" y="365125"/>
            <a:ext cx="10486053" cy="60525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H5P – Drag the Words</a:t>
            </a:r>
            <a:r>
              <a:rPr lang="ru-RU" b="1" dirty="0">
                <a:solidFill>
                  <a:srgbClr val="002060"/>
                </a:solidFill>
              </a:rPr>
              <a:t> (</a:t>
            </a:r>
            <a:r>
              <a:rPr lang="en-US" b="1" dirty="0">
                <a:solidFill>
                  <a:srgbClr val="002060"/>
                </a:solidFill>
              </a:rPr>
              <a:t>I</a:t>
            </a:r>
            <a:r>
              <a:rPr lang="ru-RU" b="1" dirty="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6FC1546-62B7-43BE-B270-CBD3085DD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440" y="1066912"/>
            <a:ext cx="9769151" cy="538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89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5392E7-AAE8-4F99-9D61-FACA0B777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H5P – Drag the Words (II)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B9CF8911-E623-4683-A25D-D5826D8E5A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199" y="1677801"/>
            <a:ext cx="10367865" cy="458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17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E568D3-10B4-4C3A-ACEF-FF3C33144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H5P- Mark the Words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4B5CDE-25B2-4EA1-8208-7260266D9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14" y="3993929"/>
            <a:ext cx="9265380" cy="1667767"/>
          </a:xfrm>
          <a:prstGeom prst="rect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5A8E88E2-67D8-449F-A460-664F2EF59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9713" y="2150034"/>
            <a:ext cx="9265379" cy="173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82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EFA3B3-549E-4D36-BF70-C3FA1078B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108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H5P – Crossword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3787586-2C0F-430C-B0C9-5FBA6D825D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0495" y="1112838"/>
            <a:ext cx="7253210" cy="506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67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49FE8-0BE1-42E1-A398-A276CCDA5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355" y="310102"/>
            <a:ext cx="8706678" cy="390872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002060"/>
                </a:solidFill>
              </a:rPr>
              <a:t>H5P – Fill in the Blanks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1A1FB28-A9D8-4CA8-8857-12AB35C41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5576" y="970404"/>
            <a:ext cx="8425542" cy="550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414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Microsoft Office PowerPoint</Application>
  <PresentationFormat>Широкоэкранный</PresentationFormat>
  <Paragraphs>21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Организации текущего, промежуточного и итогового контроля в Smart LMS с возможностью индивидуализации процесса оценивания   </vt:lpstr>
      <vt:lpstr>ЧТО? ГДЕ? КАК?</vt:lpstr>
      <vt:lpstr>Виды контроля</vt:lpstr>
      <vt:lpstr>H5P – Drag the Words (I)</vt:lpstr>
      <vt:lpstr>H5P – Drag the Words (II)</vt:lpstr>
      <vt:lpstr>H5P- Mark the Words</vt:lpstr>
      <vt:lpstr>H5P – Crossword</vt:lpstr>
      <vt:lpstr>H5P – Fill in the Blanks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Организации текущего, промежуточного и итогового контроля в Smart LMS с возможностью индивидуализации процесса оценивания   </dc:title>
  <dc:creator>Елена</dc:creator>
  <cp:lastModifiedBy>Елена</cp:lastModifiedBy>
  <cp:revision>1</cp:revision>
  <dcterms:created xsi:type="dcterms:W3CDTF">2022-11-25T08:53:42Z</dcterms:created>
  <dcterms:modified xsi:type="dcterms:W3CDTF">2022-11-25T08:53:59Z</dcterms:modified>
</cp:coreProperties>
</file>