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09" autoAdjust="0"/>
    <p:restoredTop sz="97748" autoAdjust="0"/>
  </p:normalViewPr>
  <p:slideViewPr>
    <p:cSldViewPr>
      <p:cViewPr varScale="1">
        <p:scale>
          <a:sx n="78" d="100"/>
          <a:sy n="78" d="100"/>
        </p:scale>
        <p:origin x="-1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3C601-4845-4B3E-863E-5F5861E95D3E}" type="doc">
      <dgm:prSet loTypeId="urn:microsoft.com/office/officeart/2005/8/layout/venn3" loCatId="relationship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41E2759-DA1B-4FD8-8B57-151430F56280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C6F34C25-A316-4D1C-A3A8-34FD2B72A112}" type="parTrans" cxnId="{DF4EAAD5-887A-4BDC-9ACE-5F6ABD1C3410}">
      <dgm:prSet/>
      <dgm:spPr/>
      <dgm:t>
        <a:bodyPr/>
        <a:lstStyle/>
        <a:p>
          <a:endParaRPr lang="ru-RU"/>
        </a:p>
      </dgm:t>
    </dgm:pt>
    <dgm:pt modelId="{4D0C9870-18F9-4426-821A-3BEA0A872685}" type="sibTrans" cxnId="{DF4EAAD5-887A-4BDC-9ACE-5F6ABD1C3410}">
      <dgm:prSet/>
      <dgm:spPr/>
      <dgm:t>
        <a:bodyPr/>
        <a:lstStyle/>
        <a:p>
          <a:endParaRPr lang="ru-RU"/>
        </a:p>
      </dgm:t>
    </dgm:pt>
    <dgm:pt modelId="{7D7D4EB5-AE7B-4098-8F2F-F7D18DACDB5E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F78C919C-079C-4969-B234-146333905CCD}" type="parTrans" cxnId="{27A7229D-22E5-43AA-93C5-615063A7A13A}">
      <dgm:prSet/>
      <dgm:spPr/>
      <dgm:t>
        <a:bodyPr/>
        <a:lstStyle/>
        <a:p>
          <a:endParaRPr lang="ru-RU"/>
        </a:p>
      </dgm:t>
    </dgm:pt>
    <dgm:pt modelId="{1C3BDE19-4207-4B37-9FFD-EA37A940C46B}" type="sibTrans" cxnId="{27A7229D-22E5-43AA-93C5-615063A7A13A}">
      <dgm:prSet/>
      <dgm:spPr/>
      <dgm:t>
        <a:bodyPr/>
        <a:lstStyle/>
        <a:p>
          <a:endParaRPr lang="ru-RU"/>
        </a:p>
      </dgm:t>
    </dgm:pt>
    <dgm:pt modelId="{CC9EA402-527A-478A-9916-36AC2E636B6A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2D6BF54C-8286-493B-9FFF-7AB1A5EA3831}" type="parTrans" cxnId="{96387916-BA7B-4CA2-9E52-271AAD427552}">
      <dgm:prSet/>
      <dgm:spPr/>
      <dgm:t>
        <a:bodyPr/>
        <a:lstStyle/>
        <a:p>
          <a:endParaRPr lang="ru-RU"/>
        </a:p>
      </dgm:t>
    </dgm:pt>
    <dgm:pt modelId="{6C00BCDE-5E93-4CB4-B086-2E6A7E7626F3}" type="sibTrans" cxnId="{96387916-BA7B-4CA2-9E52-271AAD427552}">
      <dgm:prSet/>
      <dgm:spPr/>
      <dgm:t>
        <a:bodyPr/>
        <a:lstStyle/>
        <a:p>
          <a:endParaRPr lang="ru-RU"/>
        </a:p>
      </dgm:t>
    </dgm:pt>
    <dgm:pt modelId="{ECEA99EF-E2D4-4740-92CA-405CFED062E9}">
      <dgm:prSet phldrT="[Текст]"/>
      <dgm:spPr/>
      <dgm:t>
        <a:bodyPr/>
        <a:lstStyle/>
        <a:p>
          <a:r>
            <a:rPr lang="en-US" dirty="0" smtClean="0"/>
            <a:t>  </a:t>
          </a:r>
          <a:endParaRPr lang="ru-RU" dirty="0"/>
        </a:p>
      </dgm:t>
    </dgm:pt>
    <dgm:pt modelId="{D1191D41-6184-4C47-9CF6-E2526C002E2E}" type="parTrans" cxnId="{A8FBD627-9DBC-4B13-BA57-1BE0C1A5C64B}">
      <dgm:prSet/>
      <dgm:spPr/>
      <dgm:t>
        <a:bodyPr/>
        <a:lstStyle/>
        <a:p>
          <a:endParaRPr lang="ru-RU"/>
        </a:p>
      </dgm:t>
    </dgm:pt>
    <dgm:pt modelId="{AFC5CC64-EE15-437A-9170-737BBAEB4D42}" type="sibTrans" cxnId="{A8FBD627-9DBC-4B13-BA57-1BE0C1A5C64B}">
      <dgm:prSet/>
      <dgm:spPr/>
      <dgm:t>
        <a:bodyPr/>
        <a:lstStyle/>
        <a:p>
          <a:endParaRPr lang="ru-RU"/>
        </a:p>
      </dgm:t>
    </dgm:pt>
    <dgm:pt modelId="{B083AD03-413F-49A1-8F61-0F71A30CF9AF}" type="pres">
      <dgm:prSet presAssocID="{DEA3C601-4845-4B3E-863E-5F5861E95D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983713-7A67-4873-8B10-70E21B48CD72}" type="pres">
      <dgm:prSet presAssocID="{541E2759-DA1B-4FD8-8B57-151430F56280}" presName="Name5" presStyleLbl="vennNode1" presStyleIdx="0" presStyleCnt="4" custScaleX="40928" custScaleY="55671" custLinFactNeighborX="-92" custLinFactNeighborY="-61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FED05-CF9F-4601-8BB0-4A65E6850956}" type="pres">
      <dgm:prSet presAssocID="{4D0C9870-18F9-4426-821A-3BEA0A872685}" presName="space" presStyleCnt="0"/>
      <dgm:spPr/>
    </dgm:pt>
    <dgm:pt modelId="{DB19B3B5-5F10-4F74-A36E-06FF6CBC7697}" type="pres">
      <dgm:prSet presAssocID="{7D7D4EB5-AE7B-4098-8F2F-F7D18DACDB5E}" presName="Name5" presStyleLbl="vennNode1" presStyleIdx="1" presStyleCnt="4" custScaleX="40928" custScaleY="56035" custLinFactX="-946" custLinFactNeighborX="-100000" custLinFactNeighborY="-21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4F7F1-6D59-4DEC-9FD4-D1B9BFFF4A59}" type="pres">
      <dgm:prSet presAssocID="{1C3BDE19-4207-4B37-9FFD-EA37A940C46B}" presName="space" presStyleCnt="0"/>
      <dgm:spPr/>
    </dgm:pt>
    <dgm:pt modelId="{7657C0A0-3A36-47A2-9F32-1522954F9520}" type="pres">
      <dgm:prSet presAssocID="{CC9EA402-527A-478A-9916-36AC2E636B6A}" presName="Name5" presStyleLbl="vennNode1" presStyleIdx="2" presStyleCnt="4" custScaleX="40928" custScaleY="58929" custLinFactX="-30464" custLinFactNeighborX="-100000" custLinFactNeighborY="12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976CD-1AB1-4BEE-B691-9224B00C7188}" type="pres">
      <dgm:prSet presAssocID="{6C00BCDE-5E93-4CB4-B086-2E6A7E7626F3}" presName="space" presStyleCnt="0"/>
      <dgm:spPr/>
    </dgm:pt>
    <dgm:pt modelId="{2F297A2D-982D-4C07-BA00-5653636A7B7E}" type="pres">
      <dgm:prSet presAssocID="{ECEA99EF-E2D4-4740-92CA-405CFED062E9}" presName="Name5" presStyleLbl="vennNode1" presStyleIdx="3" presStyleCnt="4" custScaleX="40928" custScaleY="53686" custLinFactX="-42802" custLinFactNeighborX="-100000" custLinFactNeighborY="54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BD627-9DBC-4B13-BA57-1BE0C1A5C64B}" srcId="{DEA3C601-4845-4B3E-863E-5F5861E95D3E}" destId="{ECEA99EF-E2D4-4740-92CA-405CFED062E9}" srcOrd="3" destOrd="0" parTransId="{D1191D41-6184-4C47-9CF6-E2526C002E2E}" sibTransId="{AFC5CC64-EE15-437A-9170-737BBAEB4D42}"/>
    <dgm:cxn modelId="{8069B89E-BAF3-497E-A1AF-E8534398A545}" type="presOf" srcId="{DEA3C601-4845-4B3E-863E-5F5861E95D3E}" destId="{B083AD03-413F-49A1-8F61-0F71A30CF9AF}" srcOrd="0" destOrd="0" presId="urn:microsoft.com/office/officeart/2005/8/layout/venn3"/>
    <dgm:cxn modelId="{8C900D88-9B73-48F2-BF74-9AF26967881A}" type="presOf" srcId="{ECEA99EF-E2D4-4740-92CA-405CFED062E9}" destId="{2F297A2D-982D-4C07-BA00-5653636A7B7E}" srcOrd="0" destOrd="0" presId="urn:microsoft.com/office/officeart/2005/8/layout/venn3"/>
    <dgm:cxn modelId="{27A7229D-22E5-43AA-93C5-615063A7A13A}" srcId="{DEA3C601-4845-4B3E-863E-5F5861E95D3E}" destId="{7D7D4EB5-AE7B-4098-8F2F-F7D18DACDB5E}" srcOrd="1" destOrd="0" parTransId="{F78C919C-079C-4969-B234-146333905CCD}" sibTransId="{1C3BDE19-4207-4B37-9FFD-EA37A940C46B}"/>
    <dgm:cxn modelId="{65E21FA9-E0CA-47DE-B9E3-B8E59F3237C7}" type="presOf" srcId="{CC9EA402-527A-478A-9916-36AC2E636B6A}" destId="{7657C0A0-3A36-47A2-9F32-1522954F9520}" srcOrd="0" destOrd="0" presId="urn:microsoft.com/office/officeart/2005/8/layout/venn3"/>
    <dgm:cxn modelId="{9CC7CC8B-8252-41A7-A990-4E3B948C162E}" type="presOf" srcId="{7D7D4EB5-AE7B-4098-8F2F-F7D18DACDB5E}" destId="{DB19B3B5-5F10-4F74-A36E-06FF6CBC7697}" srcOrd="0" destOrd="0" presId="urn:microsoft.com/office/officeart/2005/8/layout/venn3"/>
    <dgm:cxn modelId="{DF4EAAD5-887A-4BDC-9ACE-5F6ABD1C3410}" srcId="{DEA3C601-4845-4B3E-863E-5F5861E95D3E}" destId="{541E2759-DA1B-4FD8-8B57-151430F56280}" srcOrd="0" destOrd="0" parTransId="{C6F34C25-A316-4D1C-A3A8-34FD2B72A112}" sibTransId="{4D0C9870-18F9-4426-821A-3BEA0A872685}"/>
    <dgm:cxn modelId="{96387916-BA7B-4CA2-9E52-271AAD427552}" srcId="{DEA3C601-4845-4B3E-863E-5F5861E95D3E}" destId="{CC9EA402-527A-478A-9916-36AC2E636B6A}" srcOrd="2" destOrd="0" parTransId="{2D6BF54C-8286-493B-9FFF-7AB1A5EA3831}" sibTransId="{6C00BCDE-5E93-4CB4-B086-2E6A7E7626F3}"/>
    <dgm:cxn modelId="{4B07486C-BD07-443A-81A4-8318FCDFBCDB}" type="presOf" srcId="{541E2759-DA1B-4FD8-8B57-151430F56280}" destId="{1B983713-7A67-4873-8B10-70E21B48CD72}" srcOrd="0" destOrd="0" presId="urn:microsoft.com/office/officeart/2005/8/layout/venn3"/>
    <dgm:cxn modelId="{D260AF64-0F78-46C6-BE0D-6EBC993AEBD2}" type="presParOf" srcId="{B083AD03-413F-49A1-8F61-0F71A30CF9AF}" destId="{1B983713-7A67-4873-8B10-70E21B48CD72}" srcOrd="0" destOrd="0" presId="urn:microsoft.com/office/officeart/2005/8/layout/venn3"/>
    <dgm:cxn modelId="{53C19912-DFAA-4622-9C97-35D9BDB9DF4B}" type="presParOf" srcId="{B083AD03-413F-49A1-8F61-0F71A30CF9AF}" destId="{CE2FED05-CF9F-4601-8BB0-4A65E6850956}" srcOrd="1" destOrd="0" presId="urn:microsoft.com/office/officeart/2005/8/layout/venn3"/>
    <dgm:cxn modelId="{9BC0D1C2-F499-4A0D-9345-B7487B0438DD}" type="presParOf" srcId="{B083AD03-413F-49A1-8F61-0F71A30CF9AF}" destId="{DB19B3B5-5F10-4F74-A36E-06FF6CBC7697}" srcOrd="2" destOrd="0" presId="urn:microsoft.com/office/officeart/2005/8/layout/venn3"/>
    <dgm:cxn modelId="{F6D98F4D-0F2D-4841-B913-B872D1AA9CE9}" type="presParOf" srcId="{B083AD03-413F-49A1-8F61-0F71A30CF9AF}" destId="{6364F7F1-6D59-4DEC-9FD4-D1B9BFFF4A59}" srcOrd="3" destOrd="0" presId="urn:microsoft.com/office/officeart/2005/8/layout/venn3"/>
    <dgm:cxn modelId="{1ED1C191-28E7-4AAB-8F90-B61AB5F928D1}" type="presParOf" srcId="{B083AD03-413F-49A1-8F61-0F71A30CF9AF}" destId="{7657C0A0-3A36-47A2-9F32-1522954F9520}" srcOrd="4" destOrd="0" presId="urn:microsoft.com/office/officeart/2005/8/layout/venn3"/>
    <dgm:cxn modelId="{BB748E9A-0347-46ED-8630-CBEE5FAE68DA}" type="presParOf" srcId="{B083AD03-413F-49A1-8F61-0F71A30CF9AF}" destId="{EFE976CD-1AB1-4BEE-B691-9224B00C7188}" srcOrd="5" destOrd="0" presId="urn:microsoft.com/office/officeart/2005/8/layout/venn3"/>
    <dgm:cxn modelId="{E0A86A8E-D385-40A1-AB26-A8E6DE8A08C2}" type="presParOf" srcId="{B083AD03-413F-49A1-8F61-0F71A30CF9AF}" destId="{2F297A2D-982D-4C07-BA00-5653636A7B7E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7F8DE-23AC-46A2-9E17-C80C7EFCA2F8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EFE825-D429-4D55-943D-BFA6F0713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7BCD79-9451-4044-A9C1-FF83C81A6B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079C-55D4-4B6E-B40F-124A98573CC4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0D9ED-9A34-494A-8AFE-3AA1F87AB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D334C-3584-494B-88C5-9A8959652DED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F817-CFCC-4BB6-8AE6-F29BC1B64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B1DA-FC88-4F36-ACD7-95EAAA25AF93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8FFA2-F4BB-4AB8-8D26-462EBEAEF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9864F-5189-4F09-9169-26E8A674B463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B50C4-BAAB-4945-BCFA-270FEFBAA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94157-5295-419F-A544-F423356F5DEE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0C28-CFA8-45D4-9ABC-27DBCB424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3519-DEEF-4A87-AA74-A3F223350369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E896-2752-4D07-AEDB-E27E5894A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7B48-65CD-4A45-89E9-621C4DE04538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BBF86-2AA7-4CD6-ACD3-00A17330E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7C60-675B-40CE-9DAB-60ED090B448B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637C-87F8-49E4-9006-EF72B093A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7190-EE91-44FC-9150-9B03482F0A7F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F2E8-A2EB-49B3-A32C-110A1D728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E5A3-8881-45F0-BEFB-3152D36E5503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77554-4695-43ED-B170-B47F52B60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B4E84-2DE5-4715-A266-76105D2DDF28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E5B6-A962-4078-BDA5-FFFDE9B62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1E8A29-BBEA-4C10-BC12-929EE232CEA9}" type="datetimeFigureOut">
              <a:rPr lang="ru-RU"/>
              <a:pPr>
                <a:defRPr/>
              </a:pPr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F39F62-345C-4F6D-AD20-A69F5342D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Role-Play Presentation:</a:t>
            </a:r>
            <a:br>
              <a:rPr lang="en-US" b="1" dirty="0" smtClean="0"/>
            </a:br>
            <a:r>
              <a:rPr lang="en-US" b="1" dirty="0" smtClean="0"/>
              <a:t>International Private Law Debates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700" b="1" dirty="0" smtClean="0"/>
              <a:t>Knowledge Auction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I.V.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Getman-Pavlova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&amp;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E.M.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Popkova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008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Project Description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913" y="1844675"/>
            <a:ext cx="6400800" cy="4154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A moot court competition: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emphasis on oral communication skills.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Practice in a critically conscious dialogue to create awareness and understanding of the diverse theories of the Private International Law.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42988" y="1412875"/>
            <a:ext cx="6913562" cy="4103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1187450" y="5084763"/>
            <a:ext cx="6553200" cy="11525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213" y="5661025"/>
            <a:ext cx="32416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Knowledge  Auction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OBJECTIVES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600200"/>
            <a:ext cx="7286625" cy="4276725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  <a:tabLst>
                <a:tab pos="7356475" algn="l"/>
              </a:tabLst>
              <a:defRPr/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Motivating students to study authentic materials</a:t>
            </a:r>
          </a:p>
          <a:p>
            <a:pPr algn="just" fontAlgn="auto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  <a:tabLst>
                <a:tab pos="7356475" algn="l"/>
              </a:tabLst>
              <a:defRPr/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Practicing argumentative speaking skills</a:t>
            </a:r>
          </a:p>
          <a:p>
            <a:pPr algn="just" fontAlgn="auto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  <a:tabLst>
                <a:tab pos="7356475" algn="l"/>
              </a:tabLst>
              <a:defRPr/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Enhancing students’ legal vocabulary in the area of Private International Law (PIL)</a:t>
            </a:r>
          </a:p>
          <a:p>
            <a:pPr algn="just" fontAlgn="auto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  <a:tabLst>
                <a:tab pos="7356475" algn="l"/>
              </a:tabLst>
              <a:defRPr/>
            </a:pPr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Improving students’ understanding of PIL concepts and their application </a:t>
            </a:r>
          </a:p>
          <a:p>
            <a:pPr algn="just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8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071546"/>
          <a:ext cx="2500330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PREPARATORY STAGES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STAGE 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(teacher)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selecting reliable sources of material to be studied by students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preparing the glossary of terms</a:t>
            </a:r>
            <a:r>
              <a:rPr lang="ru-RU" dirty="0" smtClean="0"/>
              <a:t>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preparing the scenario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test compilation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STAGE 2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(teacher        students)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familiarizing students with the procedure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assigning roles and distributing role-based tasks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providing students with the materials to be used for preparation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357938" y="2286000"/>
            <a:ext cx="500062" cy="26987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1200"/>
              </a:spcAft>
              <a:defRPr/>
            </a:pPr>
            <a:r>
              <a:rPr lang="en-US" sz="53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DISCUSSION</a:t>
            </a:r>
            <a:r>
              <a:rPr lang="ru-RU" sz="53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ru-RU" sz="53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</a:b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STAGE 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role-play presentations by students of PIL theories with a focus on either strong or weak points of certain doctrines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selection by the jury panel of the brightest presenter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mtClean="0"/>
              <a:t>voting on the most successful doctrine operating in PIL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3008313" cy="1162050"/>
          </a:xfrm>
        </p:spPr>
        <p:txBody>
          <a:bodyPr/>
          <a:lstStyle/>
          <a:p>
            <a:pPr algn="ctr"/>
            <a:r>
              <a:rPr lang="en-US" sz="3200" b="0" smtClean="0">
                <a:solidFill>
                  <a:srgbClr val="7030A0"/>
                </a:solidFill>
                <a:latin typeface="Georgia" pitchFamily="18" charset="0"/>
              </a:rPr>
              <a:t>PARTICIPANT ROLES</a:t>
            </a:r>
            <a:endParaRPr lang="ru-RU" sz="3200" b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HEARING PROCEDURE</a:t>
            </a:r>
            <a:endParaRPr lang="en-US" sz="36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Start of Hearing</a:t>
            </a:r>
          </a:p>
          <a:p>
            <a:pPr lvl="1" algn="just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i="1" dirty="0" smtClean="0"/>
              <a:t>introduction of participants</a:t>
            </a:r>
          </a:p>
          <a:p>
            <a:pPr lvl="1" algn="just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i="1" dirty="0" smtClean="0"/>
              <a:t>defense counsel speech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Cross Examination Stage</a:t>
            </a:r>
          </a:p>
          <a:p>
            <a:pPr lvl="1" algn="just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i="1" dirty="0" smtClean="0"/>
              <a:t>counsel for the prosecution and expert witness’s speech</a:t>
            </a:r>
          </a:p>
          <a:p>
            <a:pPr lvl="1" algn="just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i="1" dirty="0" smtClean="0"/>
              <a:t>debates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Closing Stage</a:t>
            </a:r>
          </a:p>
          <a:p>
            <a:pPr lvl="1" algn="just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i="1" dirty="0" smtClean="0"/>
              <a:t>panel discussion</a:t>
            </a:r>
            <a:endParaRPr lang="ru-RU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sz="2800" dirty="0" smtClean="0"/>
              <a:t> the Chairman</a:t>
            </a:r>
          </a:p>
          <a:p>
            <a:pPr marL="266700" indent="-26670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sz="2800" dirty="0" smtClean="0"/>
              <a:t>counsel for the   defense</a:t>
            </a:r>
          </a:p>
          <a:p>
            <a:pPr marL="266700" indent="-26670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sz="2800" dirty="0" smtClean="0"/>
              <a:t>counsel for the prosecution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sz="2800" dirty="0" smtClean="0"/>
              <a:t> panel members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sz="2800" dirty="0" smtClean="0"/>
              <a:t> expert witnesses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sz="2800" dirty="0" smtClean="0"/>
              <a:t> time-keeper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KNOWLEDGE AUCTION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(an open cry type of auction)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STAGE 4</a:t>
            </a:r>
            <a:endParaRPr lang="ru-RU" dirty="0"/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>
                <a:latin typeface="Papyrus" pitchFamily="66" charset="0"/>
              </a:rPr>
              <a:t>RULES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328988" cy="39512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1800" dirty="0" smtClean="0"/>
              <a:t>teams of three or four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1800" dirty="0" smtClean="0"/>
              <a:t>£20,000 for each group to spend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1800" dirty="0" smtClean="0"/>
              <a:t>minimum bid value is £1000, but no minimum bid increment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1800" dirty="0" smtClean="0"/>
              <a:t>the team with the most correct sentences wins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1800" dirty="0" smtClean="0"/>
              <a:t>in the case of a tie, the team with the most money left wins</a:t>
            </a:r>
          </a:p>
        </p:txBody>
      </p:sp>
      <p:sp>
        <p:nvSpPr>
          <p:cNvPr id="21508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mtClean="0">
                <a:latin typeface="Papyrus" pitchFamily="66" charset="0"/>
              </a:rPr>
              <a:t>PROCEDURE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21509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900" smtClean="0"/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000" smtClean="0"/>
              <a:t>handing out photocopies with test questions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000" smtClean="0"/>
              <a:t>group discussions of the correct answers to bet on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000" smtClean="0"/>
              <a:t>students buying the answers to the test questions one at a time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000" smtClean="0"/>
              <a:t>checking which answers are correct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000" smtClean="0"/>
              <a:t>identifying the winner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2000" smtClean="0"/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2000" smtClean="0"/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2000" smtClean="0"/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en-US" sz="2000" smtClean="0"/>
          </a:p>
          <a:p>
            <a:pPr>
              <a:buFont typeface="Wingdings" pitchFamily="2" charset="2"/>
              <a:buChar char="q"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2130425"/>
            <a:ext cx="78867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adley Hand ITC" pitchFamily="66" charset="0"/>
              </a:rPr>
              <a:t>THANK YOU </a:t>
            </a:r>
            <a:b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adley Hand ITC" pitchFamily="66" charset="0"/>
              </a:rPr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adley Hand ITC" pitchFamily="66" charset="0"/>
              </a:rPr>
              <a:t>FOR ATTENTION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200" dirty="0" smtClean="0">
                <a:sym typeface="Wingdings" pitchFamily="2" charset="2"/>
              </a:rPr>
              <a:t></a:t>
            </a:r>
            <a:endParaRPr lang="ru-RU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663</TotalTime>
  <Words>305</Words>
  <Application>Microsoft Office PowerPoint</Application>
  <PresentationFormat>Экран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Cambria</vt:lpstr>
      <vt:lpstr>Arial</vt:lpstr>
      <vt:lpstr>Calibri</vt:lpstr>
      <vt:lpstr>Georgia</vt:lpstr>
      <vt:lpstr>Arial Unicode MS</vt:lpstr>
      <vt:lpstr>Lucida Sans Unicode</vt:lpstr>
      <vt:lpstr>Wingdings</vt:lpstr>
      <vt:lpstr>Arial Black</vt:lpstr>
      <vt:lpstr>Papyrus</vt:lpstr>
      <vt:lpstr>Bradley Hand ITC</vt:lpstr>
      <vt:lpstr>Тема Office</vt:lpstr>
      <vt:lpstr>Слайд 1</vt:lpstr>
      <vt:lpstr>Слайд 2</vt:lpstr>
      <vt:lpstr>OBJECTIVES</vt:lpstr>
      <vt:lpstr>PREPARATORY STAGES</vt:lpstr>
      <vt:lpstr>DISCUSSION STAGE 3</vt:lpstr>
      <vt:lpstr>PARTICIPANT ROLES</vt:lpstr>
      <vt:lpstr>KNOWLEDGE AUCTION (an open cry type of auction) STAGE 4</vt:lpstr>
      <vt:lpstr>THANK YOU  FOR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chernenko</cp:lastModifiedBy>
  <cp:revision>67</cp:revision>
  <dcterms:created xsi:type="dcterms:W3CDTF">2011-04-18T06:17:55Z</dcterms:created>
  <dcterms:modified xsi:type="dcterms:W3CDTF">2011-04-21T11:21:08Z</dcterms:modified>
</cp:coreProperties>
</file>