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ae0bccc2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ae0bccc2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ae0bccc2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ae0bccc2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ae0bccc2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ae0bccc2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ae0bccc2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ae0bccc2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ae0bccc2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ae0bccc2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ae0bccc2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ae0bccc2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ae0bccc2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ae0bccc2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293775" y="630225"/>
            <a:ext cx="74097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Дисциплинарный блог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истории права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022"/>
              <a:t>Скоробогатов Владислав Юрьевич</a:t>
            </a:r>
            <a:endParaRPr b="0" sz="3022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868475" y="575950"/>
            <a:ext cx="7853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Teach for HSE 2017</a:t>
            </a:r>
            <a:endParaRPr sz="2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</a:t>
            </a:r>
            <a:r>
              <a:rPr lang="ru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смысленность</a:t>
            </a:r>
            <a:b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</a:t>
            </a:r>
            <a:r>
              <a:rPr lang="ru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сознанность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</a:t>
            </a:r>
            <a:r>
              <a:rPr lang="ru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2800">
                <a:latin typeface="Times New Roman"/>
                <a:ea typeface="Times New Roman"/>
                <a:cs typeface="Times New Roman"/>
                <a:sym typeface="Times New Roman"/>
              </a:rPr>
              <a:t>тветственность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72" y="1367475"/>
            <a:ext cx="4291416" cy="31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Изначальная идея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Объединить </a:t>
            </a:r>
            <a:r>
              <a:rPr b="0" lang="ru" sz="2555"/>
              <a:t>студентов</a:t>
            </a:r>
            <a:endParaRPr b="0"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Дерутинизацировать </a:t>
            </a:r>
            <a:r>
              <a:rPr b="0" lang="ru" sz="2555"/>
              <a:t>написание письменных работ</a:t>
            </a:r>
            <a:endParaRPr b="0"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Рационализировать </a:t>
            </a:r>
            <a:r>
              <a:rPr b="0" lang="ru" sz="2555"/>
              <a:t>проверку письменных работ </a:t>
            </a:r>
            <a:endParaRPr b="0"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Доставить приятные переживания </a:t>
            </a:r>
            <a:r>
              <a:rPr b="0" lang="ru" sz="2555"/>
              <a:t>от процесса</a:t>
            </a:r>
            <a:r>
              <a:rPr lang="ru" sz="2555"/>
              <a:t>   </a:t>
            </a:r>
            <a:endParaRPr sz="255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00"/>
                </a:solidFill>
                <a:highlight>
                  <a:srgbClr val="FFFFFF"/>
                </a:highlight>
              </a:rPr>
              <a:t>Исследовательский пост</a:t>
            </a:r>
            <a:r>
              <a:rPr lang="ru"/>
              <a:t> - новый жанр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лаконичность </a:t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ясность</a:t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доступность</a:t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компетентность</a:t>
            </a:r>
            <a:endParaRPr sz="255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9900"/>
                </a:solidFill>
              </a:rPr>
              <a:t>Учебные ассистенты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первичная обратная связь</a:t>
            </a:r>
            <a:endParaRPr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редактирование </a:t>
            </a:r>
            <a:endParaRPr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55"/>
              <a:t>подготовка к публикации</a:t>
            </a:r>
            <a:endParaRPr sz="2555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</a:rPr>
              <a:t>Google Docs</a:t>
            </a:r>
            <a:r>
              <a:rPr lang="ru"/>
              <a:t> - цифровое рабочее пространство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прозрачность и простота </a:t>
            </a:r>
            <a:r>
              <a:rPr b="0" lang="ru"/>
              <a:t>коммуникации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Рецензирование и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55"/>
              <a:t>признать</a:t>
            </a:r>
            <a:r>
              <a:rPr lang="ru" sz="2555"/>
              <a:t> достоинства</a:t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55"/>
              <a:t>указать на</a:t>
            </a:r>
            <a:r>
              <a:rPr lang="ru" sz="2555"/>
              <a:t> ошибки</a:t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555"/>
              <a:t>научить</a:t>
            </a:r>
            <a:r>
              <a:rPr lang="ru" sz="2555"/>
              <a:t> новому видению темы</a:t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55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Вызовы и перспективы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невнимательность </a:t>
            </a:r>
            <a:r>
              <a:rPr b="0" lang="ru"/>
              <a:t>к заданию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низкая заинтересованность </a:t>
            </a:r>
            <a:r>
              <a:rPr b="0" lang="ru"/>
              <a:t>в контенте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стереотипность </a:t>
            </a:r>
            <a:r>
              <a:rPr b="0" lang="ru"/>
              <a:t>мышления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/>
              <a:t>______________________________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системный подход</a:t>
            </a:r>
            <a:r>
              <a:rPr b="0" lang="ru"/>
              <a:t> к обучению 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"/>
              <a:t>______________________________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благодарность</a:t>
            </a:r>
            <a:r>
              <a:rPr b="0" lang="ru"/>
              <a:t> студентов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