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1547-BF48-4CC7-8D82-ED587E43CC2B}" type="datetimeFigureOut">
              <a:rPr lang="ru-RU" smtClean="0"/>
              <a:t>11.12.2017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79DE7-9110-413D-B99D-C2B3295D3B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3062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1547-BF48-4CC7-8D82-ED587E43CC2B}" type="datetimeFigureOut">
              <a:rPr lang="ru-RU" smtClean="0"/>
              <a:t>11.12.2017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79DE7-9110-413D-B99D-C2B3295D3B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9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1547-BF48-4CC7-8D82-ED587E43CC2B}" type="datetimeFigureOut">
              <a:rPr lang="ru-RU" smtClean="0"/>
              <a:t>11.12.2017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79DE7-9110-413D-B99D-C2B3295D3B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738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1547-BF48-4CC7-8D82-ED587E43CC2B}" type="datetimeFigureOut">
              <a:rPr lang="ru-RU" smtClean="0"/>
              <a:t>11.12.2017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79DE7-9110-413D-B99D-C2B3295D3B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5242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1547-BF48-4CC7-8D82-ED587E43CC2B}" type="datetimeFigureOut">
              <a:rPr lang="ru-RU" smtClean="0"/>
              <a:t>11.12.2017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79DE7-9110-413D-B99D-C2B3295D3B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3514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1547-BF48-4CC7-8D82-ED587E43CC2B}" type="datetimeFigureOut">
              <a:rPr lang="ru-RU" smtClean="0"/>
              <a:t>11.12.2017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79DE7-9110-413D-B99D-C2B3295D3B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3236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1547-BF48-4CC7-8D82-ED587E43CC2B}" type="datetimeFigureOut">
              <a:rPr lang="ru-RU" smtClean="0"/>
              <a:t>11.12.2017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79DE7-9110-413D-B99D-C2B3295D3B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0509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1547-BF48-4CC7-8D82-ED587E43CC2B}" type="datetimeFigureOut">
              <a:rPr lang="ru-RU" smtClean="0"/>
              <a:t>11.12.2017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79DE7-9110-413D-B99D-C2B3295D3B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028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1547-BF48-4CC7-8D82-ED587E43CC2B}" type="datetimeFigureOut">
              <a:rPr lang="ru-RU" smtClean="0"/>
              <a:t>11.12.2017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79DE7-9110-413D-B99D-C2B3295D3B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2064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1547-BF48-4CC7-8D82-ED587E43CC2B}" type="datetimeFigureOut">
              <a:rPr lang="ru-RU" smtClean="0"/>
              <a:t>11.12.2017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79DE7-9110-413D-B99D-C2B3295D3B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4394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1547-BF48-4CC7-8D82-ED587E43CC2B}" type="datetimeFigureOut">
              <a:rPr lang="ru-RU" smtClean="0"/>
              <a:t>11.12.2017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79DE7-9110-413D-B99D-C2B3295D3B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7184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01547-BF48-4CC7-8D82-ED587E43CC2B}" type="datetimeFigureOut">
              <a:rPr lang="ru-RU" smtClean="0"/>
              <a:t>11.12.2017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D79DE7-9110-413D-B99D-C2B3295D3B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9621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"/>
            <a:ext cx="12192000" cy="6857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4593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306" cy="6858000"/>
          </a:xfrm>
        </p:spPr>
      </p:pic>
    </p:spTree>
    <p:extLst>
      <p:ext uri="{BB962C8B-B14F-4D97-AF65-F5344CB8AC3E}">
        <p14:creationId xmlns:p14="http://schemas.microsoft.com/office/powerpoint/2010/main" val="36991537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306" cy="6858000"/>
          </a:xfrm>
        </p:spPr>
      </p:pic>
    </p:spTree>
    <p:extLst>
      <p:ext uri="{BB962C8B-B14F-4D97-AF65-F5344CB8AC3E}">
        <p14:creationId xmlns:p14="http://schemas.microsoft.com/office/powerpoint/2010/main" val="24565668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306" cy="6858000"/>
          </a:xfrm>
        </p:spPr>
      </p:pic>
    </p:spTree>
    <p:extLst>
      <p:ext uri="{BB962C8B-B14F-4D97-AF65-F5344CB8AC3E}">
        <p14:creationId xmlns:p14="http://schemas.microsoft.com/office/powerpoint/2010/main" val="18240832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306" cy="6858000"/>
          </a:xfrm>
        </p:spPr>
      </p:pic>
    </p:spTree>
    <p:extLst>
      <p:ext uri="{BB962C8B-B14F-4D97-AF65-F5344CB8AC3E}">
        <p14:creationId xmlns:p14="http://schemas.microsoft.com/office/powerpoint/2010/main" val="1190109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75" y="109183"/>
            <a:ext cx="11864751" cy="6673755"/>
          </a:xfrm>
        </p:spPr>
      </p:pic>
    </p:spTree>
    <p:extLst>
      <p:ext uri="{BB962C8B-B14F-4D97-AF65-F5344CB8AC3E}">
        <p14:creationId xmlns:p14="http://schemas.microsoft.com/office/powerpoint/2010/main" val="1436744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306" cy="6858000"/>
          </a:xfrm>
        </p:spPr>
      </p:pic>
    </p:spTree>
    <p:extLst>
      <p:ext uri="{BB962C8B-B14F-4D97-AF65-F5344CB8AC3E}">
        <p14:creationId xmlns:p14="http://schemas.microsoft.com/office/powerpoint/2010/main" val="13871017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54"/>
            <a:ext cx="11979580" cy="6738345"/>
          </a:xfrm>
        </p:spPr>
      </p:pic>
    </p:spTree>
    <p:extLst>
      <p:ext uri="{BB962C8B-B14F-4D97-AF65-F5344CB8AC3E}">
        <p14:creationId xmlns:p14="http://schemas.microsoft.com/office/powerpoint/2010/main" val="25172098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306" cy="6858000"/>
          </a:xfrm>
        </p:spPr>
      </p:pic>
    </p:spTree>
    <p:extLst>
      <p:ext uri="{BB962C8B-B14F-4D97-AF65-F5344CB8AC3E}">
        <p14:creationId xmlns:p14="http://schemas.microsoft.com/office/powerpoint/2010/main" val="10328505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306" cy="6858000"/>
          </a:xfrm>
        </p:spPr>
      </p:pic>
    </p:spTree>
    <p:extLst>
      <p:ext uri="{BB962C8B-B14F-4D97-AF65-F5344CB8AC3E}">
        <p14:creationId xmlns:p14="http://schemas.microsoft.com/office/powerpoint/2010/main" val="31778212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006"/>
            <a:ext cx="12003844" cy="6751993"/>
          </a:xfrm>
        </p:spPr>
      </p:pic>
    </p:spTree>
    <p:extLst>
      <p:ext uri="{BB962C8B-B14F-4D97-AF65-F5344CB8AC3E}">
        <p14:creationId xmlns:p14="http://schemas.microsoft.com/office/powerpoint/2010/main" val="31009689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306" cy="6858000"/>
          </a:xfrm>
        </p:spPr>
      </p:pic>
    </p:spTree>
    <p:extLst>
      <p:ext uri="{BB962C8B-B14F-4D97-AF65-F5344CB8AC3E}">
        <p14:creationId xmlns:p14="http://schemas.microsoft.com/office/powerpoint/2010/main" val="27227568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306" cy="6858000"/>
          </a:xfrm>
        </p:spPr>
      </p:pic>
    </p:spTree>
    <p:extLst>
      <p:ext uri="{BB962C8B-B14F-4D97-AF65-F5344CB8AC3E}">
        <p14:creationId xmlns:p14="http://schemas.microsoft.com/office/powerpoint/2010/main" val="149199293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Широкоэкранный</PresentationFormat>
  <Paragraphs>0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Сергей Селеев</dc:creator>
  <cp:lastModifiedBy>Сергей Селеев</cp:lastModifiedBy>
  <cp:revision>1</cp:revision>
  <dcterms:created xsi:type="dcterms:W3CDTF">2017-12-11T12:10:19Z</dcterms:created>
  <dcterms:modified xsi:type="dcterms:W3CDTF">2017-12-11T12:14:07Z</dcterms:modified>
</cp:coreProperties>
</file>