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1" r:id="rId3"/>
  </p:sldMasterIdLst>
  <p:notesMasterIdLst>
    <p:notesMasterId r:id="rId26"/>
  </p:notesMasterIdLst>
  <p:sldIdLst>
    <p:sldId id="279" r:id="rId4"/>
    <p:sldId id="257" r:id="rId5"/>
    <p:sldId id="260" r:id="rId6"/>
    <p:sldId id="873" r:id="rId7"/>
    <p:sldId id="280" r:id="rId8"/>
    <p:sldId id="875" r:id="rId9"/>
    <p:sldId id="876" r:id="rId10"/>
    <p:sldId id="877" r:id="rId11"/>
    <p:sldId id="878" r:id="rId12"/>
    <p:sldId id="879" r:id="rId13"/>
    <p:sldId id="880" r:id="rId14"/>
    <p:sldId id="882" r:id="rId15"/>
    <p:sldId id="881" r:id="rId16"/>
    <p:sldId id="884" r:id="rId17"/>
    <p:sldId id="883" r:id="rId18"/>
    <p:sldId id="887" r:id="rId19"/>
    <p:sldId id="885" r:id="rId20"/>
    <p:sldId id="886" r:id="rId21"/>
    <p:sldId id="889" r:id="rId22"/>
    <p:sldId id="888" r:id="rId23"/>
    <p:sldId id="890" r:id="rId24"/>
    <p:sldId id="8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D8398-6659-46D5-905D-9BE14D94AD9E}" v="59" dt="2022-11-21T07:50:38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9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2C571-E38B-46D1-870F-7CFB0E26A412}" type="doc">
      <dgm:prSet loTypeId="urn:microsoft.com/office/officeart/2005/8/layout/hList3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46D4BAC-5740-41DC-A4DE-B26AE20CAC15}">
      <dgm:prSet phldrT="[Текст]" custT="1"/>
      <dgm:spPr/>
      <dgm:t>
        <a:bodyPr/>
        <a:lstStyle/>
        <a:p>
          <a:pPr>
            <a:buNone/>
          </a:pPr>
          <a:endParaRPr lang="ru-RU" sz="2400" b="1" i="1"/>
        </a:p>
        <a:p>
          <a:pPr>
            <a:buNone/>
          </a:pPr>
          <a:r>
            <a:rPr lang="ru-RU" sz="2400" b="1" i="1"/>
            <a:t>Почему мы используем «цифру» сейчас?</a:t>
          </a:r>
        </a:p>
        <a:p>
          <a:pPr>
            <a:buNone/>
          </a:pPr>
          <a:endParaRPr lang="ru-RU" sz="1200" dirty="0"/>
        </a:p>
      </dgm:t>
    </dgm:pt>
    <dgm:pt modelId="{C4483037-2CB5-49A1-B182-8276A031DD60}" type="parTrans" cxnId="{B092E057-81DE-4E73-95C4-EC7B92FC1159}">
      <dgm:prSet/>
      <dgm:spPr/>
      <dgm:t>
        <a:bodyPr/>
        <a:lstStyle/>
        <a:p>
          <a:endParaRPr lang="ru-RU"/>
        </a:p>
      </dgm:t>
    </dgm:pt>
    <dgm:pt modelId="{C425D290-5F52-4EC2-808E-F753A870C41D}" type="sibTrans" cxnId="{B092E057-81DE-4E73-95C4-EC7B92FC1159}">
      <dgm:prSet/>
      <dgm:spPr/>
      <dgm:t>
        <a:bodyPr/>
        <a:lstStyle/>
        <a:p>
          <a:endParaRPr lang="ru-RU"/>
        </a:p>
      </dgm:t>
    </dgm:pt>
    <dgm:pt modelId="{42CE713C-5D6B-4F2D-AED9-6102DBA04218}">
      <dgm:prSet phldrT="[Текст]"/>
      <dgm:spPr/>
      <dgm:t>
        <a:bodyPr/>
        <a:lstStyle/>
        <a:p>
          <a:r>
            <a:rPr kumimoji="0" lang="ru-RU" b="0" i="0" u="none" strike="noStrike" cap="none" spc="0" normalizeH="0" baseline="0" noProof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студенты– «дети» цифровой эпохи</a:t>
          </a:r>
          <a:endParaRPr lang="ru-RU" dirty="0">
            <a:solidFill>
              <a:srgbClr val="002060"/>
            </a:solidFill>
          </a:endParaRPr>
        </a:p>
      </dgm:t>
    </dgm:pt>
    <dgm:pt modelId="{F63EC5BB-8B1D-41D0-B17A-2C157B5FF338}" type="parTrans" cxnId="{98B59D99-81DE-451D-A560-73A9CDE46EAE}">
      <dgm:prSet/>
      <dgm:spPr/>
      <dgm:t>
        <a:bodyPr/>
        <a:lstStyle/>
        <a:p>
          <a:endParaRPr lang="ru-RU"/>
        </a:p>
      </dgm:t>
    </dgm:pt>
    <dgm:pt modelId="{5A087B41-2421-4A65-8C58-2B5C3089619C}" type="sibTrans" cxnId="{98B59D99-81DE-451D-A560-73A9CDE46EAE}">
      <dgm:prSet/>
      <dgm:spPr/>
      <dgm:t>
        <a:bodyPr/>
        <a:lstStyle/>
        <a:p>
          <a:endParaRPr lang="ru-RU"/>
        </a:p>
      </dgm:t>
    </dgm:pt>
    <dgm:pt modelId="{7F5969C9-D187-4ED9-842D-27FB329679BB}">
      <dgm:prSet phldrT="[Текст]"/>
      <dgm:spPr/>
      <dgm:t>
        <a:bodyPr/>
        <a:lstStyle/>
        <a:p>
          <a:r>
            <a:rPr kumimoji="0" lang="ru-RU" b="0" i="0" u="none" strike="noStrike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учебные материалы на одной платформе </a:t>
          </a:r>
          <a:endParaRPr lang="ru-RU" dirty="0">
            <a:solidFill>
              <a:srgbClr val="002060"/>
            </a:solidFill>
          </a:endParaRPr>
        </a:p>
      </dgm:t>
    </dgm:pt>
    <dgm:pt modelId="{1A1811DD-559F-422D-BE1D-5C6DA1F5F4B4}" type="parTrans" cxnId="{DCE5F899-8635-4599-8232-952ABEA52889}">
      <dgm:prSet/>
      <dgm:spPr/>
      <dgm:t>
        <a:bodyPr/>
        <a:lstStyle/>
        <a:p>
          <a:endParaRPr lang="ru-RU"/>
        </a:p>
      </dgm:t>
    </dgm:pt>
    <dgm:pt modelId="{B804F361-DE07-4C3D-B607-3762850D2840}" type="sibTrans" cxnId="{DCE5F899-8635-4599-8232-952ABEA52889}">
      <dgm:prSet/>
      <dgm:spPr/>
      <dgm:t>
        <a:bodyPr/>
        <a:lstStyle/>
        <a:p>
          <a:endParaRPr lang="ru-RU"/>
        </a:p>
      </dgm:t>
    </dgm:pt>
    <dgm:pt modelId="{689F6768-E8D2-4849-828F-CE22C3ACEEC8}">
      <dgm:prSet phldrT="[Текст]"/>
      <dgm:spPr/>
      <dgm:t>
        <a:bodyPr/>
        <a:lstStyle/>
        <a:p>
          <a:r>
            <a:rPr kumimoji="0" lang="ru-RU" b="0" i="0" u="none" strike="noStrike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персонализация обучения</a:t>
          </a:r>
          <a:endParaRPr lang="ru-RU" dirty="0">
            <a:solidFill>
              <a:srgbClr val="002060"/>
            </a:solidFill>
          </a:endParaRPr>
        </a:p>
      </dgm:t>
    </dgm:pt>
    <dgm:pt modelId="{D9D98B23-EFF2-402D-972E-12668E5A7DB6}" type="parTrans" cxnId="{85868B00-C8F8-4E45-BBC6-D85CAC349E28}">
      <dgm:prSet/>
      <dgm:spPr/>
      <dgm:t>
        <a:bodyPr/>
        <a:lstStyle/>
        <a:p>
          <a:endParaRPr lang="ru-RU"/>
        </a:p>
      </dgm:t>
    </dgm:pt>
    <dgm:pt modelId="{9972C038-C724-466E-BF8C-B1B9E6FE56C8}" type="sibTrans" cxnId="{85868B00-C8F8-4E45-BBC6-D85CAC349E28}">
      <dgm:prSet/>
      <dgm:spPr/>
      <dgm:t>
        <a:bodyPr/>
        <a:lstStyle/>
        <a:p>
          <a:endParaRPr lang="ru-RU"/>
        </a:p>
      </dgm:t>
    </dgm:pt>
    <dgm:pt modelId="{B272F568-EDAF-4791-BF68-331EBC6D90C1}">
      <dgm:prSet/>
      <dgm:spPr/>
      <dgm:t>
        <a:bodyPr/>
        <a:lstStyle/>
        <a:p>
          <a:endParaRPr lang="ru-RU"/>
        </a:p>
      </dgm:t>
    </dgm:pt>
    <dgm:pt modelId="{FB8155B6-52EC-4332-A250-DA3651D962F0}" type="parTrans" cxnId="{27D8B1C4-2C8D-4D3C-95ED-6E54B3D784B9}">
      <dgm:prSet/>
      <dgm:spPr/>
      <dgm:t>
        <a:bodyPr/>
        <a:lstStyle/>
        <a:p>
          <a:endParaRPr lang="ru-RU"/>
        </a:p>
      </dgm:t>
    </dgm:pt>
    <dgm:pt modelId="{054A0831-9D87-49FB-8B3B-B3D8ECB03F1E}" type="sibTrans" cxnId="{27D8B1C4-2C8D-4D3C-95ED-6E54B3D784B9}">
      <dgm:prSet/>
      <dgm:spPr/>
      <dgm:t>
        <a:bodyPr/>
        <a:lstStyle/>
        <a:p>
          <a:endParaRPr lang="ru-RU"/>
        </a:p>
      </dgm:t>
    </dgm:pt>
    <dgm:pt modelId="{9276CFC2-5EAF-440A-BF95-A63A2FC81B22}">
      <dgm:prSet/>
      <dgm:spPr/>
      <dgm:t>
        <a:bodyPr/>
        <a:lstStyle/>
        <a:p>
          <a:pPr>
            <a:buNone/>
          </a:pPr>
          <a:endParaRPr lang="ru-RU" b="1" i="1" dirty="0">
            <a:solidFill>
              <a:srgbClr val="002060"/>
            </a:solidFill>
          </a:endParaRPr>
        </a:p>
      </dgm:t>
    </dgm:pt>
    <dgm:pt modelId="{3B264C44-6D0D-49CF-897E-262AC0B5FED0}" type="parTrans" cxnId="{D8BDF67B-EE8B-4473-9E17-E561CD182AC0}">
      <dgm:prSet/>
      <dgm:spPr/>
      <dgm:t>
        <a:bodyPr/>
        <a:lstStyle/>
        <a:p>
          <a:endParaRPr lang="ru-RU"/>
        </a:p>
      </dgm:t>
    </dgm:pt>
    <dgm:pt modelId="{56184229-756D-4636-ABA3-98336E8CB6D2}" type="sibTrans" cxnId="{D8BDF67B-EE8B-4473-9E17-E561CD182AC0}">
      <dgm:prSet/>
      <dgm:spPr/>
      <dgm:t>
        <a:bodyPr/>
        <a:lstStyle/>
        <a:p>
          <a:endParaRPr lang="ru-RU"/>
        </a:p>
      </dgm:t>
    </dgm:pt>
    <dgm:pt modelId="{A14A242E-7A5B-4C2D-8DBF-93E0CF3DFD90}">
      <dgm:prSet/>
      <dgm:spPr/>
      <dgm:t>
        <a:bodyPr/>
        <a:lstStyle/>
        <a:p>
          <a:r>
            <a:rPr kumimoji="0" lang="ru-RU" b="0" i="0" u="none" strike="noStrike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синергия синхронных и асинхронных форматов</a:t>
          </a:r>
          <a:endParaRPr lang="ru-RU" dirty="0">
            <a:solidFill>
              <a:srgbClr val="002060"/>
            </a:solidFill>
          </a:endParaRPr>
        </a:p>
      </dgm:t>
    </dgm:pt>
    <dgm:pt modelId="{36BFC0A1-D888-4D15-8D39-0D4BB3C5C2DA}" type="parTrans" cxnId="{A08E0F17-EC29-407B-926B-C2601DD167FE}">
      <dgm:prSet/>
      <dgm:spPr/>
      <dgm:t>
        <a:bodyPr/>
        <a:lstStyle/>
        <a:p>
          <a:endParaRPr lang="ru-RU"/>
        </a:p>
      </dgm:t>
    </dgm:pt>
    <dgm:pt modelId="{E35864A8-6D1B-4349-ABF8-49BEA3E67138}" type="sibTrans" cxnId="{A08E0F17-EC29-407B-926B-C2601DD167FE}">
      <dgm:prSet/>
      <dgm:spPr/>
      <dgm:t>
        <a:bodyPr/>
        <a:lstStyle/>
        <a:p>
          <a:endParaRPr lang="ru-RU"/>
        </a:p>
      </dgm:t>
    </dgm:pt>
    <dgm:pt modelId="{93EA5686-AC1B-41C0-9123-6EA57D396739}">
      <dgm:prSet/>
      <dgm:spPr/>
      <dgm:t>
        <a:bodyPr/>
        <a:lstStyle/>
        <a:p>
          <a:r>
            <a:rPr kumimoji="0" lang="ru-RU" b="0" i="0" u="none" strike="noStrike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мотивационный фактор</a:t>
          </a:r>
          <a:endParaRPr lang="ru-RU" dirty="0">
            <a:solidFill>
              <a:srgbClr val="002060"/>
            </a:solidFill>
          </a:endParaRPr>
        </a:p>
      </dgm:t>
    </dgm:pt>
    <dgm:pt modelId="{7333F2AC-6FAE-47D5-ABC6-ABFFFE390E97}" type="parTrans" cxnId="{34CA7E30-9562-4548-8A5C-238EFFBA8534}">
      <dgm:prSet/>
      <dgm:spPr/>
      <dgm:t>
        <a:bodyPr/>
        <a:lstStyle/>
        <a:p>
          <a:endParaRPr lang="ru-RU"/>
        </a:p>
      </dgm:t>
    </dgm:pt>
    <dgm:pt modelId="{66F2FA92-C069-48BC-AC23-3C1CABBDA2EC}" type="sibTrans" cxnId="{34CA7E30-9562-4548-8A5C-238EFFBA8534}">
      <dgm:prSet/>
      <dgm:spPr/>
      <dgm:t>
        <a:bodyPr/>
        <a:lstStyle/>
        <a:p>
          <a:endParaRPr lang="ru-RU"/>
        </a:p>
      </dgm:t>
    </dgm:pt>
    <dgm:pt modelId="{911BBE02-1D46-4B99-9E80-85BAC4566193}" type="pres">
      <dgm:prSet presAssocID="{72D2C571-E38B-46D1-870F-7CFB0E26A412}" presName="composite" presStyleCnt="0">
        <dgm:presLayoutVars>
          <dgm:chMax val="1"/>
          <dgm:dir/>
          <dgm:resizeHandles val="exact"/>
        </dgm:presLayoutVars>
      </dgm:prSet>
      <dgm:spPr/>
    </dgm:pt>
    <dgm:pt modelId="{EE3BAECF-D5E6-4A71-A5B3-E68A6448330B}" type="pres">
      <dgm:prSet presAssocID="{746D4BAC-5740-41DC-A4DE-B26AE20CAC15}" presName="roof" presStyleLbl="dkBgShp" presStyleIdx="0" presStyleCnt="2" custScaleX="100000" custScaleY="54750" custLinFactNeighborX="-1522" custLinFactNeighborY="6510"/>
      <dgm:spPr/>
    </dgm:pt>
    <dgm:pt modelId="{F3E49538-CD31-4638-80A1-670BAFD44080}" type="pres">
      <dgm:prSet presAssocID="{746D4BAC-5740-41DC-A4DE-B26AE20CAC15}" presName="pillars" presStyleCnt="0"/>
      <dgm:spPr/>
    </dgm:pt>
    <dgm:pt modelId="{7D9012F8-7C42-4F03-870A-B709E857A4BD}" type="pres">
      <dgm:prSet presAssocID="{746D4BAC-5740-41DC-A4DE-B26AE20CAC15}" presName="pillar1" presStyleLbl="node1" presStyleIdx="0" presStyleCnt="5">
        <dgm:presLayoutVars>
          <dgm:bulletEnabled val="1"/>
        </dgm:presLayoutVars>
      </dgm:prSet>
      <dgm:spPr/>
    </dgm:pt>
    <dgm:pt modelId="{31DDBCAA-6D6A-45AA-B8CE-9FC5D572AAA0}" type="pres">
      <dgm:prSet presAssocID="{7F5969C9-D187-4ED9-842D-27FB329679BB}" presName="pillarX" presStyleLbl="node1" presStyleIdx="1" presStyleCnt="5">
        <dgm:presLayoutVars>
          <dgm:bulletEnabled val="1"/>
        </dgm:presLayoutVars>
      </dgm:prSet>
      <dgm:spPr/>
    </dgm:pt>
    <dgm:pt modelId="{12DF5366-7ABB-4CBE-ACCC-F15B45929316}" type="pres">
      <dgm:prSet presAssocID="{689F6768-E8D2-4849-828F-CE22C3ACEEC8}" presName="pillarX" presStyleLbl="node1" presStyleIdx="2" presStyleCnt="5">
        <dgm:presLayoutVars>
          <dgm:bulletEnabled val="1"/>
        </dgm:presLayoutVars>
      </dgm:prSet>
      <dgm:spPr/>
    </dgm:pt>
    <dgm:pt modelId="{7713CC89-15C4-4106-B29A-EB4E9D66F47E}" type="pres">
      <dgm:prSet presAssocID="{A14A242E-7A5B-4C2D-8DBF-93E0CF3DFD90}" presName="pillarX" presStyleLbl="node1" presStyleIdx="3" presStyleCnt="5">
        <dgm:presLayoutVars>
          <dgm:bulletEnabled val="1"/>
        </dgm:presLayoutVars>
      </dgm:prSet>
      <dgm:spPr/>
    </dgm:pt>
    <dgm:pt modelId="{CEA94331-4FFB-43AD-9C62-A92405F1F3E7}" type="pres">
      <dgm:prSet presAssocID="{93EA5686-AC1B-41C0-9123-6EA57D396739}" presName="pillarX" presStyleLbl="node1" presStyleIdx="4" presStyleCnt="5">
        <dgm:presLayoutVars>
          <dgm:bulletEnabled val="1"/>
        </dgm:presLayoutVars>
      </dgm:prSet>
      <dgm:spPr/>
    </dgm:pt>
    <dgm:pt modelId="{2AEB9B22-7A56-4B1F-B22F-0DD590A33531}" type="pres">
      <dgm:prSet presAssocID="{746D4BAC-5740-41DC-A4DE-B26AE20CAC15}" presName="base" presStyleLbl="dkBgShp" presStyleIdx="1" presStyleCnt="2"/>
      <dgm:spPr/>
    </dgm:pt>
  </dgm:ptLst>
  <dgm:cxnLst>
    <dgm:cxn modelId="{85868B00-C8F8-4E45-BBC6-D85CAC349E28}" srcId="{746D4BAC-5740-41DC-A4DE-B26AE20CAC15}" destId="{689F6768-E8D2-4849-828F-CE22C3ACEEC8}" srcOrd="2" destOrd="0" parTransId="{D9D98B23-EFF2-402D-972E-12668E5A7DB6}" sibTransId="{9972C038-C724-466E-BF8C-B1B9E6FE56C8}"/>
    <dgm:cxn modelId="{A08E0F17-EC29-407B-926B-C2601DD167FE}" srcId="{746D4BAC-5740-41DC-A4DE-B26AE20CAC15}" destId="{A14A242E-7A5B-4C2D-8DBF-93E0CF3DFD90}" srcOrd="3" destOrd="0" parTransId="{36BFC0A1-D888-4D15-8D39-0D4BB3C5C2DA}" sibTransId="{E35864A8-6D1B-4349-ABF8-49BEA3E67138}"/>
    <dgm:cxn modelId="{64EB0626-7F24-4622-A8AF-855E30A13CEB}" type="presOf" srcId="{42CE713C-5D6B-4F2D-AED9-6102DBA04218}" destId="{7D9012F8-7C42-4F03-870A-B709E857A4BD}" srcOrd="0" destOrd="0" presId="urn:microsoft.com/office/officeart/2005/8/layout/hList3"/>
    <dgm:cxn modelId="{34CA7E30-9562-4548-8A5C-238EFFBA8534}" srcId="{746D4BAC-5740-41DC-A4DE-B26AE20CAC15}" destId="{93EA5686-AC1B-41C0-9123-6EA57D396739}" srcOrd="4" destOrd="0" parTransId="{7333F2AC-6FAE-47D5-ABC6-ABFFFE390E97}" sibTransId="{66F2FA92-C069-48BC-AC23-3C1CABBDA2EC}"/>
    <dgm:cxn modelId="{2645DD32-9A9E-4BDC-BA34-A0BDF043E6DF}" type="presOf" srcId="{72D2C571-E38B-46D1-870F-7CFB0E26A412}" destId="{911BBE02-1D46-4B99-9E80-85BAC4566193}" srcOrd="0" destOrd="0" presId="urn:microsoft.com/office/officeart/2005/8/layout/hList3"/>
    <dgm:cxn modelId="{BA2CE34B-91DB-4D65-BE28-40F8573A7BC9}" type="presOf" srcId="{746D4BAC-5740-41DC-A4DE-B26AE20CAC15}" destId="{EE3BAECF-D5E6-4A71-A5B3-E68A6448330B}" srcOrd="0" destOrd="0" presId="urn:microsoft.com/office/officeart/2005/8/layout/hList3"/>
    <dgm:cxn modelId="{D5B72376-FBE7-45C1-BF8C-A9616DB91587}" type="presOf" srcId="{7F5969C9-D187-4ED9-842D-27FB329679BB}" destId="{31DDBCAA-6D6A-45AA-B8CE-9FC5D572AAA0}" srcOrd="0" destOrd="0" presId="urn:microsoft.com/office/officeart/2005/8/layout/hList3"/>
    <dgm:cxn modelId="{B092E057-81DE-4E73-95C4-EC7B92FC1159}" srcId="{72D2C571-E38B-46D1-870F-7CFB0E26A412}" destId="{746D4BAC-5740-41DC-A4DE-B26AE20CAC15}" srcOrd="0" destOrd="0" parTransId="{C4483037-2CB5-49A1-B182-8276A031DD60}" sibTransId="{C425D290-5F52-4EC2-808E-F753A870C41D}"/>
    <dgm:cxn modelId="{3803D459-B512-4F24-A133-BC3EC3BBDF16}" type="presOf" srcId="{93EA5686-AC1B-41C0-9123-6EA57D396739}" destId="{CEA94331-4FFB-43AD-9C62-A92405F1F3E7}" srcOrd="0" destOrd="0" presId="urn:microsoft.com/office/officeart/2005/8/layout/hList3"/>
    <dgm:cxn modelId="{D8BDF67B-EE8B-4473-9E17-E561CD182AC0}" srcId="{72D2C571-E38B-46D1-870F-7CFB0E26A412}" destId="{9276CFC2-5EAF-440A-BF95-A63A2FC81B22}" srcOrd="2" destOrd="0" parTransId="{3B264C44-6D0D-49CF-897E-262AC0B5FED0}" sibTransId="{56184229-756D-4636-ABA3-98336E8CB6D2}"/>
    <dgm:cxn modelId="{817F337F-EF7B-4EE3-90BC-FDCED98ECCE4}" type="presOf" srcId="{A14A242E-7A5B-4C2D-8DBF-93E0CF3DFD90}" destId="{7713CC89-15C4-4106-B29A-EB4E9D66F47E}" srcOrd="0" destOrd="0" presId="urn:microsoft.com/office/officeart/2005/8/layout/hList3"/>
    <dgm:cxn modelId="{98B59D99-81DE-451D-A560-73A9CDE46EAE}" srcId="{746D4BAC-5740-41DC-A4DE-B26AE20CAC15}" destId="{42CE713C-5D6B-4F2D-AED9-6102DBA04218}" srcOrd="0" destOrd="0" parTransId="{F63EC5BB-8B1D-41D0-B17A-2C157B5FF338}" sibTransId="{5A087B41-2421-4A65-8C58-2B5C3089619C}"/>
    <dgm:cxn modelId="{DCE5F899-8635-4599-8232-952ABEA52889}" srcId="{746D4BAC-5740-41DC-A4DE-B26AE20CAC15}" destId="{7F5969C9-D187-4ED9-842D-27FB329679BB}" srcOrd="1" destOrd="0" parTransId="{1A1811DD-559F-422D-BE1D-5C6DA1F5F4B4}" sibTransId="{B804F361-DE07-4C3D-B607-3762850D2840}"/>
    <dgm:cxn modelId="{27D8B1C4-2C8D-4D3C-95ED-6E54B3D784B9}" srcId="{72D2C571-E38B-46D1-870F-7CFB0E26A412}" destId="{B272F568-EDAF-4791-BF68-331EBC6D90C1}" srcOrd="1" destOrd="0" parTransId="{FB8155B6-52EC-4332-A250-DA3651D962F0}" sibTransId="{054A0831-9D87-49FB-8B3B-B3D8ECB03F1E}"/>
    <dgm:cxn modelId="{D2041EDF-04AD-43A3-B0B6-DF5D7FB4D3BA}" type="presOf" srcId="{689F6768-E8D2-4849-828F-CE22C3ACEEC8}" destId="{12DF5366-7ABB-4CBE-ACCC-F15B45929316}" srcOrd="0" destOrd="0" presId="urn:microsoft.com/office/officeart/2005/8/layout/hList3"/>
    <dgm:cxn modelId="{38EF8C68-FC56-425C-899C-9B61564945AC}" type="presParOf" srcId="{911BBE02-1D46-4B99-9E80-85BAC4566193}" destId="{EE3BAECF-D5E6-4A71-A5B3-E68A6448330B}" srcOrd="0" destOrd="0" presId="urn:microsoft.com/office/officeart/2005/8/layout/hList3"/>
    <dgm:cxn modelId="{114602D6-76A1-4FBC-829A-3A8160CF753B}" type="presParOf" srcId="{911BBE02-1D46-4B99-9E80-85BAC4566193}" destId="{F3E49538-CD31-4638-80A1-670BAFD44080}" srcOrd="1" destOrd="0" presId="urn:microsoft.com/office/officeart/2005/8/layout/hList3"/>
    <dgm:cxn modelId="{D2BF1567-05DA-4A33-9B3A-11370157D093}" type="presParOf" srcId="{F3E49538-CD31-4638-80A1-670BAFD44080}" destId="{7D9012F8-7C42-4F03-870A-B709E857A4BD}" srcOrd="0" destOrd="0" presId="urn:microsoft.com/office/officeart/2005/8/layout/hList3"/>
    <dgm:cxn modelId="{F3FCEFC8-B80E-4B50-B4D4-584DEECB555C}" type="presParOf" srcId="{F3E49538-CD31-4638-80A1-670BAFD44080}" destId="{31DDBCAA-6D6A-45AA-B8CE-9FC5D572AAA0}" srcOrd="1" destOrd="0" presId="urn:microsoft.com/office/officeart/2005/8/layout/hList3"/>
    <dgm:cxn modelId="{9967BF68-E677-4E89-8F38-84F32F827A1A}" type="presParOf" srcId="{F3E49538-CD31-4638-80A1-670BAFD44080}" destId="{12DF5366-7ABB-4CBE-ACCC-F15B45929316}" srcOrd="2" destOrd="0" presId="urn:microsoft.com/office/officeart/2005/8/layout/hList3"/>
    <dgm:cxn modelId="{0B9FA8BD-95A0-4A85-ACD4-A631B071E0E8}" type="presParOf" srcId="{F3E49538-CD31-4638-80A1-670BAFD44080}" destId="{7713CC89-15C4-4106-B29A-EB4E9D66F47E}" srcOrd="3" destOrd="0" presId="urn:microsoft.com/office/officeart/2005/8/layout/hList3"/>
    <dgm:cxn modelId="{EED9E63A-6D6A-424A-B057-54BC6DF0B8AF}" type="presParOf" srcId="{F3E49538-CD31-4638-80A1-670BAFD44080}" destId="{CEA94331-4FFB-43AD-9C62-A92405F1F3E7}" srcOrd="4" destOrd="0" presId="urn:microsoft.com/office/officeart/2005/8/layout/hList3"/>
    <dgm:cxn modelId="{A9284001-DB2F-4AA4-9268-C20C13F22B57}" type="presParOf" srcId="{911BBE02-1D46-4B99-9E80-85BAC4566193}" destId="{2AEB9B22-7A56-4B1F-B22F-0DD590A3353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A3BF3-8E72-4B7F-BA53-B0C57F9BF09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FBAAAA-D06C-44DA-8B0F-1FB73342CDF4}">
      <dgm:prSet phldrT="[Текст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</a:rPr>
            <a:t>1</a:t>
          </a:r>
        </a:p>
      </dgm:t>
    </dgm:pt>
    <dgm:pt modelId="{504391B2-EAE9-44F0-91C9-02CE4C4A814E}" type="parTrans" cxnId="{D8462D11-19AF-41C2-B1AB-E310111797DB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0B140105-3788-408C-BF3D-3EC71F1831C2}" type="sibTrans" cxnId="{D8462D11-19AF-41C2-B1AB-E310111797DB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B0AC7D4A-5B24-4BC4-8F2D-0792C695C6BB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цифровая поддержка офлайн курсов (от малых групп до поточных лекций); </a:t>
          </a:r>
        </a:p>
      </dgm:t>
    </dgm:pt>
    <dgm:pt modelId="{3AE54184-B36F-4E7F-B1EC-B419043938FB}" type="parTrans" cxnId="{3C5D1A2D-D022-46C1-9D6C-1FC8D082A16A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DCCEC260-1C7E-4F60-A0CE-2655C619EBCF}" type="sibTrans" cxnId="{3C5D1A2D-D022-46C1-9D6C-1FC8D082A16A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DA4CF3B0-47A6-4556-9192-75910DB8C246}">
      <dgm:prSet phldrT="[Текст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</a:rPr>
            <a:t>2</a:t>
          </a:r>
        </a:p>
      </dgm:t>
    </dgm:pt>
    <dgm:pt modelId="{5768971D-4798-4BD6-B90C-8BFDC581D276}" type="parTrans" cxnId="{C3B4EB5D-3893-4775-9A12-1379AB78EC16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B7A81C22-E33B-4905-AF15-A66A7195231D}" type="sibTrans" cxnId="{C3B4EB5D-3893-4775-9A12-1379AB78EC16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A04F12FA-1D05-4967-9F39-A3298CC74DD0}">
      <dgm:prSet phldrT="[Текст]" custT="1"/>
      <dgm:spPr/>
      <dgm:t>
        <a:bodyPr/>
        <a:lstStyle/>
        <a:p>
          <a:r>
            <a:rPr lang="ru-RU" sz="2400" dirty="0" err="1">
              <a:solidFill>
                <a:srgbClr val="002060"/>
              </a:solidFill>
            </a:rPr>
            <a:t>межкампусные</a:t>
          </a:r>
          <a:r>
            <a:rPr lang="ru-RU" sz="2400" dirty="0">
              <a:solidFill>
                <a:srgbClr val="002060"/>
              </a:solidFill>
            </a:rPr>
            <a:t> курсы (</a:t>
          </a:r>
          <a:r>
            <a:rPr lang="ru-RU" sz="2400" dirty="0" err="1">
              <a:solidFill>
                <a:srgbClr val="002060"/>
              </a:solidFill>
            </a:rPr>
            <a:t>майноры</a:t>
          </a:r>
          <a:r>
            <a:rPr lang="ru-RU" sz="2400" dirty="0">
              <a:solidFill>
                <a:srgbClr val="002060"/>
              </a:solidFill>
            </a:rPr>
            <a:t>, МАГОЛЕГО);</a:t>
          </a:r>
        </a:p>
      </dgm:t>
    </dgm:pt>
    <dgm:pt modelId="{C84F01DF-4A47-4791-A9CB-7224D42E0059}" type="parTrans" cxnId="{EA5DD2ED-7FD2-4A6F-9D9E-5B3A4A286EE4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694E5709-C03F-4BEA-9B0A-18203C204494}" type="sibTrans" cxnId="{EA5DD2ED-7FD2-4A6F-9D9E-5B3A4A286EE4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5B3A1CD2-F8D1-414A-AD6C-E34A8DD9EAA8}">
      <dgm:prSet phldrT="[Текст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</a:rPr>
            <a:t>3</a:t>
          </a:r>
        </a:p>
      </dgm:t>
    </dgm:pt>
    <dgm:pt modelId="{4DAFD93D-624B-43CD-9980-A6CCE0C9FC48}" type="parTrans" cxnId="{2E2997A4-6D22-41F8-AECF-9BF48E299F0E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D1C0C642-F5A9-4741-8F7C-673B9BA9C709}" type="sibTrans" cxnId="{2E2997A4-6D22-41F8-AECF-9BF48E299F0E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34BF12A4-B5EA-4682-8740-FAAE8BBBEF6A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видеокурсы записанных лекций; </a:t>
          </a:r>
        </a:p>
      </dgm:t>
    </dgm:pt>
    <dgm:pt modelId="{4EAD9EF0-7CE1-42FB-8109-EEFB5997A49B}" type="parTrans" cxnId="{41C5B682-5405-478C-AE20-E7923EC2D912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6EA28A71-3D22-40FB-AD0F-389245E7D8F0}" type="sibTrans" cxnId="{41C5B682-5405-478C-AE20-E7923EC2D912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217DC31E-1E44-491C-84B1-D126F7883501}">
      <dgm:prSet custT="1"/>
      <dgm:spPr/>
      <dgm:t>
        <a:bodyPr/>
        <a:lstStyle/>
        <a:p>
          <a:endParaRPr lang="ru-RU" sz="2400" dirty="0">
            <a:solidFill>
              <a:srgbClr val="002060"/>
            </a:solidFill>
          </a:endParaRPr>
        </a:p>
      </dgm:t>
    </dgm:pt>
    <dgm:pt modelId="{98E9BD49-A187-4B98-A20F-86E97AD7E6DA}" type="parTrans" cxnId="{561787CA-7D2C-4271-95CE-45B530E07398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CE0F99B7-DEB2-4E9B-9352-FBBDBAEB2845}" type="sibTrans" cxnId="{561787CA-7D2C-4271-95CE-45B530E07398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CAFF7543-3FCC-4D97-B18D-619D2335C52F}">
      <dgm:prSet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</a:rPr>
            <a:t>4</a:t>
          </a:r>
        </a:p>
      </dgm:t>
    </dgm:pt>
    <dgm:pt modelId="{20EE1F5D-91AD-4A05-87D8-A157FA0BD74F}" type="parTrans" cxnId="{963F7583-D9FD-4086-A300-3D803AB61207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CF6CCA55-0937-4BB8-984A-ECA056427374}" type="sibTrans" cxnId="{963F7583-D9FD-4086-A300-3D803AB61207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434F6391-D478-45E7-B3BF-B784A8B1C557}">
      <dgm:prSet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организация проектной деятельности</a:t>
          </a:r>
        </a:p>
      </dgm:t>
    </dgm:pt>
    <dgm:pt modelId="{70DE8C99-8D6D-4139-9C9F-4E128FA599D5}" type="parTrans" cxnId="{2BC2032F-4CBB-4440-B139-BEC4EB48B8D2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888CA96B-E6CD-4E9A-AA8E-505324E0D217}" type="sibTrans" cxnId="{2BC2032F-4CBB-4440-B139-BEC4EB48B8D2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D60949A4-A598-44B6-9006-7F9279954C35}">
      <dgm:prSet phldrT="[Текст]" custT="1"/>
      <dgm:spPr/>
      <dgm:t>
        <a:bodyPr/>
        <a:lstStyle/>
        <a:p>
          <a:endParaRPr lang="ru-RU" sz="2400" dirty="0">
            <a:solidFill>
              <a:srgbClr val="002060"/>
            </a:solidFill>
          </a:endParaRPr>
        </a:p>
      </dgm:t>
    </dgm:pt>
    <dgm:pt modelId="{E68AB33E-D9E9-4126-A47C-04085A0C0C36}" type="parTrans" cxnId="{AF49C7D6-86B8-4E6C-B62B-0B4E8F8A709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CF0D66E-2C8E-482F-BE4D-6E4708269727}" type="sibTrans" cxnId="{AF49C7D6-86B8-4E6C-B62B-0B4E8F8A709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7895EF9-3D00-4E87-8C23-497944DF88E4}" type="pres">
      <dgm:prSet presAssocID="{3FDA3BF3-8E72-4B7F-BA53-B0C57F9BF09A}" presName="linearFlow" presStyleCnt="0">
        <dgm:presLayoutVars>
          <dgm:dir/>
          <dgm:animLvl val="lvl"/>
          <dgm:resizeHandles val="exact"/>
        </dgm:presLayoutVars>
      </dgm:prSet>
      <dgm:spPr/>
    </dgm:pt>
    <dgm:pt modelId="{A1DFDB00-E081-45E6-8653-B270BDA4401D}" type="pres">
      <dgm:prSet presAssocID="{50FBAAAA-D06C-44DA-8B0F-1FB73342CDF4}" presName="composite" presStyleCnt="0"/>
      <dgm:spPr/>
    </dgm:pt>
    <dgm:pt modelId="{416C6032-890F-4878-893D-1D5CCCD1075A}" type="pres">
      <dgm:prSet presAssocID="{50FBAAAA-D06C-44DA-8B0F-1FB73342CDF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101A467-142A-48EB-81AB-7FA212FAADD6}" type="pres">
      <dgm:prSet presAssocID="{50FBAAAA-D06C-44DA-8B0F-1FB73342CDF4}" presName="descendantText" presStyleLbl="alignAcc1" presStyleIdx="0" presStyleCnt="4">
        <dgm:presLayoutVars>
          <dgm:bulletEnabled val="1"/>
        </dgm:presLayoutVars>
      </dgm:prSet>
      <dgm:spPr/>
    </dgm:pt>
    <dgm:pt modelId="{CEB7F8AC-241C-4AD8-B34D-D176402BD544}" type="pres">
      <dgm:prSet presAssocID="{0B140105-3788-408C-BF3D-3EC71F1831C2}" presName="sp" presStyleCnt="0"/>
      <dgm:spPr/>
    </dgm:pt>
    <dgm:pt modelId="{098EE823-D911-48B1-A1F9-F81EBB64C53C}" type="pres">
      <dgm:prSet presAssocID="{DA4CF3B0-47A6-4556-9192-75910DB8C246}" presName="composite" presStyleCnt="0"/>
      <dgm:spPr/>
    </dgm:pt>
    <dgm:pt modelId="{87853B2A-40F0-4FDE-B551-A14DFAF89BFA}" type="pres">
      <dgm:prSet presAssocID="{DA4CF3B0-47A6-4556-9192-75910DB8C24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1199593-768E-49F1-854B-F544904CE254}" type="pres">
      <dgm:prSet presAssocID="{DA4CF3B0-47A6-4556-9192-75910DB8C246}" presName="descendantText" presStyleLbl="alignAcc1" presStyleIdx="1" presStyleCnt="4">
        <dgm:presLayoutVars>
          <dgm:bulletEnabled val="1"/>
        </dgm:presLayoutVars>
      </dgm:prSet>
      <dgm:spPr/>
    </dgm:pt>
    <dgm:pt modelId="{D3D9491E-4DB9-4604-9745-E8B905AB6395}" type="pres">
      <dgm:prSet presAssocID="{B7A81C22-E33B-4905-AF15-A66A7195231D}" presName="sp" presStyleCnt="0"/>
      <dgm:spPr/>
    </dgm:pt>
    <dgm:pt modelId="{4E2ADF46-1265-4243-9364-05AD40ED99E8}" type="pres">
      <dgm:prSet presAssocID="{5B3A1CD2-F8D1-414A-AD6C-E34A8DD9EAA8}" presName="composite" presStyleCnt="0"/>
      <dgm:spPr/>
    </dgm:pt>
    <dgm:pt modelId="{1EEB02EA-7CDC-4ADC-A083-A357D9B6A20A}" type="pres">
      <dgm:prSet presAssocID="{5B3A1CD2-F8D1-414A-AD6C-E34A8DD9EAA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2416806-C94D-4C11-BE09-ACDAD46BC33A}" type="pres">
      <dgm:prSet presAssocID="{5B3A1CD2-F8D1-414A-AD6C-E34A8DD9EAA8}" presName="descendantText" presStyleLbl="alignAcc1" presStyleIdx="2" presStyleCnt="4">
        <dgm:presLayoutVars>
          <dgm:bulletEnabled val="1"/>
        </dgm:presLayoutVars>
      </dgm:prSet>
      <dgm:spPr/>
    </dgm:pt>
    <dgm:pt modelId="{E31CA1F4-240B-45C9-A152-3037E73D1F48}" type="pres">
      <dgm:prSet presAssocID="{D1C0C642-F5A9-4741-8F7C-673B9BA9C709}" presName="sp" presStyleCnt="0"/>
      <dgm:spPr/>
    </dgm:pt>
    <dgm:pt modelId="{2AA3F55F-677D-40C5-A207-028D0E90535B}" type="pres">
      <dgm:prSet presAssocID="{CAFF7543-3FCC-4D97-B18D-619D2335C52F}" presName="composite" presStyleCnt="0"/>
      <dgm:spPr/>
    </dgm:pt>
    <dgm:pt modelId="{44F9856C-4474-4998-8029-F3C6847E3FFA}" type="pres">
      <dgm:prSet presAssocID="{CAFF7543-3FCC-4D97-B18D-619D2335C52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C4AC06B-7747-440A-8A71-D7F784D7DDE1}" type="pres">
      <dgm:prSet presAssocID="{CAFF7543-3FCC-4D97-B18D-619D2335C52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7FDDD06-A6CC-4221-89BA-6656FE7D9991}" type="presOf" srcId="{434F6391-D478-45E7-B3BF-B784A8B1C557}" destId="{CC4AC06B-7747-440A-8A71-D7F784D7DDE1}" srcOrd="0" destOrd="0" presId="urn:microsoft.com/office/officeart/2005/8/layout/chevron2"/>
    <dgm:cxn modelId="{7BAF830F-69FC-4FD6-8A4F-05BE52CDB7EB}" type="presOf" srcId="{DA4CF3B0-47A6-4556-9192-75910DB8C246}" destId="{87853B2A-40F0-4FDE-B551-A14DFAF89BFA}" srcOrd="0" destOrd="0" presId="urn:microsoft.com/office/officeart/2005/8/layout/chevron2"/>
    <dgm:cxn modelId="{D8462D11-19AF-41C2-B1AB-E310111797DB}" srcId="{3FDA3BF3-8E72-4B7F-BA53-B0C57F9BF09A}" destId="{50FBAAAA-D06C-44DA-8B0F-1FB73342CDF4}" srcOrd="0" destOrd="0" parTransId="{504391B2-EAE9-44F0-91C9-02CE4C4A814E}" sibTransId="{0B140105-3788-408C-BF3D-3EC71F1831C2}"/>
    <dgm:cxn modelId="{2A52E413-7AED-4745-852D-8E8713A3FD91}" type="presOf" srcId="{D60949A4-A598-44B6-9006-7F9279954C35}" destId="{B101A467-142A-48EB-81AB-7FA212FAADD6}" srcOrd="0" destOrd="0" presId="urn:microsoft.com/office/officeart/2005/8/layout/chevron2"/>
    <dgm:cxn modelId="{3C5D1A2D-D022-46C1-9D6C-1FC8D082A16A}" srcId="{50FBAAAA-D06C-44DA-8B0F-1FB73342CDF4}" destId="{B0AC7D4A-5B24-4BC4-8F2D-0792C695C6BB}" srcOrd="1" destOrd="0" parTransId="{3AE54184-B36F-4E7F-B1EC-B419043938FB}" sibTransId="{DCCEC260-1C7E-4F60-A0CE-2655C619EBCF}"/>
    <dgm:cxn modelId="{2BC2032F-4CBB-4440-B139-BEC4EB48B8D2}" srcId="{CAFF7543-3FCC-4D97-B18D-619D2335C52F}" destId="{434F6391-D478-45E7-B3BF-B784A8B1C557}" srcOrd="0" destOrd="0" parTransId="{70DE8C99-8D6D-4139-9C9F-4E128FA599D5}" sibTransId="{888CA96B-E6CD-4E9A-AA8E-505324E0D217}"/>
    <dgm:cxn modelId="{D0AB6732-7374-4E86-BBB9-C32CE2FD78EA}" type="presOf" srcId="{5B3A1CD2-F8D1-414A-AD6C-E34A8DD9EAA8}" destId="{1EEB02EA-7CDC-4ADC-A083-A357D9B6A20A}" srcOrd="0" destOrd="0" presId="urn:microsoft.com/office/officeart/2005/8/layout/chevron2"/>
    <dgm:cxn modelId="{2CAC1935-0E28-415B-8B5F-6AF2CB40F7F5}" type="presOf" srcId="{B0AC7D4A-5B24-4BC4-8F2D-0792C695C6BB}" destId="{B101A467-142A-48EB-81AB-7FA212FAADD6}" srcOrd="0" destOrd="1" presId="urn:microsoft.com/office/officeart/2005/8/layout/chevron2"/>
    <dgm:cxn modelId="{72DD183A-DCD9-4AE8-B7D3-4017BFC03141}" type="presOf" srcId="{34BF12A4-B5EA-4682-8740-FAAE8BBBEF6A}" destId="{22416806-C94D-4C11-BE09-ACDAD46BC33A}" srcOrd="0" destOrd="0" presId="urn:microsoft.com/office/officeart/2005/8/layout/chevron2"/>
    <dgm:cxn modelId="{C3B4EB5D-3893-4775-9A12-1379AB78EC16}" srcId="{3FDA3BF3-8E72-4B7F-BA53-B0C57F9BF09A}" destId="{DA4CF3B0-47A6-4556-9192-75910DB8C246}" srcOrd="1" destOrd="0" parTransId="{5768971D-4798-4BD6-B90C-8BFDC581D276}" sibTransId="{B7A81C22-E33B-4905-AF15-A66A7195231D}"/>
    <dgm:cxn modelId="{A79A1870-95EE-4BF7-9C6C-77B5C32F2F82}" type="presOf" srcId="{A04F12FA-1D05-4967-9F39-A3298CC74DD0}" destId="{11199593-768E-49F1-854B-F544904CE254}" srcOrd="0" destOrd="0" presId="urn:microsoft.com/office/officeart/2005/8/layout/chevron2"/>
    <dgm:cxn modelId="{DC48B453-6F61-4A1D-A94D-0D7E3A85061C}" type="presOf" srcId="{3FDA3BF3-8E72-4B7F-BA53-B0C57F9BF09A}" destId="{37895EF9-3D00-4E87-8C23-497944DF88E4}" srcOrd="0" destOrd="0" presId="urn:microsoft.com/office/officeart/2005/8/layout/chevron2"/>
    <dgm:cxn modelId="{41C5B682-5405-478C-AE20-E7923EC2D912}" srcId="{5B3A1CD2-F8D1-414A-AD6C-E34A8DD9EAA8}" destId="{34BF12A4-B5EA-4682-8740-FAAE8BBBEF6A}" srcOrd="0" destOrd="0" parTransId="{4EAD9EF0-7CE1-42FB-8109-EEFB5997A49B}" sibTransId="{6EA28A71-3D22-40FB-AD0F-389245E7D8F0}"/>
    <dgm:cxn modelId="{963F7583-D9FD-4086-A300-3D803AB61207}" srcId="{3FDA3BF3-8E72-4B7F-BA53-B0C57F9BF09A}" destId="{CAFF7543-3FCC-4D97-B18D-619D2335C52F}" srcOrd="3" destOrd="0" parTransId="{20EE1F5D-91AD-4A05-87D8-A157FA0BD74F}" sibTransId="{CF6CCA55-0937-4BB8-984A-ECA056427374}"/>
    <dgm:cxn modelId="{4BF6608D-0DFA-45F4-9059-3A9B73818C1D}" type="presOf" srcId="{217DC31E-1E44-491C-84B1-D126F7883501}" destId="{B101A467-142A-48EB-81AB-7FA212FAADD6}" srcOrd="0" destOrd="2" presId="urn:microsoft.com/office/officeart/2005/8/layout/chevron2"/>
    <dgm:cxn modelId="{2E2997A4-6D22-41F8-AECF-9BF48E299F0E}" srcId="{3FDA3BF3-8E72-4B7F-BA53-B0C57F9BF09A}" destId="{5B3A1CD2-F8D1-414A-AD6C-E34A8DD9EAA8}" srcOrd="2" destOrd="0" parTransId="{4DAFD93D-624B-43CD-9980-A6CCE0C9FC48}" sibTransId="{D1C0C642-F5A9-4741-8F7C-673B9BA9C709}"/>
    <dgm:cxn modelId="{2B689EC0-6498-402A-862B-80CBB1D3E4D0}" type="presOf" srcId="{50FBAAAA-D06C-44DA-8B0F-1FB73342CDF4}" destId="{416C6032-890F-4878-893D-1D5CCCD1075A}" srcOrd="0" destOrd="0" presId="urn:microsoft.com/office/officeart/2005/8/layout/chevron2"/>
    <dgm:cxn modelId="{561787CA-7D2C-4271-95CE-45B530E07398}" srcId="{50FBAAAA-D06C-44DA-8B0F-1FB73342CDF4}" destId="{217DC31E-1E44-491C-84B1-D126F7883501}" srcOrd="2" destOrd="0" parTransId="{98E9BD49-A187-4B98-A20F-86E97AD7E6DA}" sibTransId="{CE0F99B7-DEB2-4E9B-9352-FBBDBAEB2845}"/>
    <dgm:cxn modelId="{7AA4B1CB-F036-4D4E-B976-E801C0583F1A}" type="presOf" srcId="{CAFF7543-3FCC-4D97-B18D-619D2335C52F}" destId="{44F9856C-4474-4998-8029-F3C6847E3FFA}" srcOrd="0" destOrd="0" presId="urn:microsoft.com/office/officeart/2005/8/layout/chevron2"/>
    <dgm:cxn modelId="{AF49C7D6-86B8-4E6C-B62B-0B4E8F8A709A}" srcId="{50FBAAAA-D06C-44DA-8B0F-1FB73342CDF4}" destId="{D60949A4-A598-44B6-9006-7F9279954C35}" srcOrd="0" destOrd="0" parTransId="{E68AB33E-D9E9-4126-A47C-04085A0C0C36}" sibTransId="{3CF0D66E-2C8E-482F-BE4D-6E4708269727}"/>
    <dgm:cxn modelId="{EA5DD2ED-7FD2-4A6F-9D9E-5B3A4A286EE4}" srcId="{DA4CF3B0-47A6-4556-9192-75910DB8C246}" destId="{A04F12FA-1D05-4967-9F39-A3298CC74DD0}" srcOrd="0" destOrd="0" parTransId="{C84F01DF-4A47-4791-A9CB-7224D42E0059}" sibTransId="{694E5709-C03F-4BEA-9B0A-18203C204494}"/>
    <dgm:cxn modelId="{A9E2FFC4-0747-4703-8862-E46DD07DFBFB}" type="presParOf" srcId="{37895EF9-3D00-4E87-8C23-497944DF88E4}" destId="{A1DFDB00-E081-45E6-8653-B270BDA4401D}" srcOrd="0" destOrd="0" presId="urn:microsoft.com/office/officeart/2005/8/layout/chevron2"/>
    <dgm:cxn modelId="{CA83105A-0838-4847-A253-9E132B3F7DA5}" type="presParOf" srcId="{A1DFDB00-E081-45E6-8653-B270BDA4401D}" destId="{416C6032-890F-4878-893D-1D5CCCD1075A}" srcOrd="0" destOrd="0" presId="urn:microsoft.com/office/officeart/2005/8/layout/chevron2"/>
    <dgm:cxn modelId="{A844B3A8-EAA3-4B5C-8CBC-2A0E4C8BA625}" type="presParOf" srcId="{A1DFDB00-E081-45E6-8653-B270BDA4401D}" destId="{B101A467-142A-48EB-81AB-7FA212FAADD6}" srcOrd="1" destOrd="0" presId="urn:microsoft.com/office/officeart/2005/8/layout/chevron2"/>
    <dgm:cxn modelId="{F15382C6-9967-4C5E-AE7A-C7AD415CAD9E}" type="presParOf" srcId="{37895EF9-3D00-4E87-8C23-497944DF88E4}" destId="{CEB7F8AC-241C-4AD8-B34D-D176402BD544}" srcOrd="1" destOrd="0" presId="urn:microsoft.com/office/officeart/2005/8/layout/chevron2"/>
    <dgm:cxn modelId="{D0B000B2-0752-403D-86F3-58D115B1D1D7}" type="presParOf" srcId="{37895EF9-3D00-4E87-8C23-497944DF88E4}" destId="{098EE823-D911-48B1-A1F9-F81EBB64C53C}" srcOrd="2" destOrd="0" presId="urn:microsoft.com/office/officeart/2005/8/layout/chevron2"/>
    <dgm:cxn modelId="{0AFD35DF-DB03-45E6-A98D-90B6840A0CDD}" type="presParOf" srcId="{098EE823-D911-48B1-A1F9-F81EBB64C53C}" destId="{87853B2A-40F0-4FDE-B551-A14DFAF89BFA}" srcOrd="0" destOrd="0" presId="urn:microsoft.com/office/officeart/2005/8/layout/chevron2"/>
    <dgm:cxn modelId="{055D20D3-9295-4CDB-B266-CEAC242FFB18}" type="presParOf" srcId="{098EE823-D911-48B1-A1F9-F81EBB64C53C}" destId="{11199593-768E-49F1-854B-F544904CE254}" srcOrd="1" destOrd="0" presId="urn:microsoft.com/office/officeart/2005/8/layout/chevron2"/>
    <dgm:cxn modelId="{521B94CF-251A-482B-B874-A99BD7558258}" type="presParOf" srcId="{37895EF9-3D00-4E87-8C23-497944DF88E4}" destId="{D3D9491E-4DB9-4604-9745-E8B905AB6395}" srcOrd="3" destOrd="0" presId="urn:microsoft.com/office/officeart/2005/8/layout/chevron2"/>
    <dgm:cxn modelId="{E8FDD585-DA1D-448B-902D-3540C9D24727}" type="presParOf" srcId="{37895EF9-3D00-4E87-8C23-497944DF88E4}" destId="{4E2ADF46-1265-4243-9364-05AD40ED99E8}" srcOrd="4" destOrd="0" presId="urn:microsoft.com/office/officeart/2005/8/layout/chevron2"/>
    <dgm:cxn modelId="{D6757634-83AA-4BA4-B8F1-7794FB07F529}" type="presParOf" srcId="{4E2ADF46-1265-4243-9364-05AD40ED99E8}" destId="{1EEB02EA-7CDC-4ADC-A083-A357D9B6A20A}" srcOrd="0" destOrd="0" presId="urn:microsoft.com/office/officeart/2005/8/layout/chevron2"/>
    <dgm:cxn modelId="{08F163D5-ECFA-42F4-90BC-C6ECAFB373BE}" type="presParOf" srcId="{4E2ADF46-1265-4243-9364-05AD40ED99E8}" destId="{22416806-C94D-4C11-BE09-ACDAD46BC33A}" srcOrd="1" destOrd="0" presId="urn:microsoft.com/office/officeart/2005/8/layout/chevron2"/>
    <dgm:cxn modelId="{1F5F6ECC-9AB8-4834-8FD2-D9B2AFE7E891}" type="presParOf" srcId="{37895EF9-3D00-4E87-8C23-497944DF88E4}" destId="{E31CA1F4-240B-45C9-A152-3037E73D1F48}" srcOrd="5" destOrd="0" presId="urn:microsoft.com/office/officeart/2005/8/layout/chevron2"/>
    <dgm:cxn modelId="{02323B20-CDC9-4571-972C-2DEC47C47B1E}" type="presParOf" srcId="{37895EF9-3D00-4E87-8C23-497944DF88E4}" destId="{2AA3F55F-677D-40C5-A207-028D0E90535B}" srcOrd="6" destOrd="0" presId="urn:microsoft.com/office/officeart/2005/8/layout/chevron2"/>
    <dgm:cxn modelId="{093C1F83-372A-4FF0-9CF2-713B267634E6}" type="presParOf" srcId="{2AA3F55F-677D-40C5-A207-028D0E90535B}" destId="{44F9856C-4474-4998-8029-F3C6847E3FFA}" srcOrd="0" destOrd="0" presId="urn:microsoft.com/office/officeart/2005/8/layout/chevron2"/>
    <dgm:cxn modelId="{9783CBB0-1024-4187-9F31-FA709293C22F}" type="presParOf" srcId="{2AA3F55F-677D-40C5-A207-028D0E90535B}" destId="{CC4AC06B-7747-440A-8A71-D7F784D7DD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CB669-F270-41AC-B57E-F16C41C2B2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638CE-2392-47E4-B8C2-8663CD66E3E5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Шаг 1:</a:t>
          </a:r>
          <a:r>
            <a:rPr lang="ru-RU" dirty="0">
              <a:solidFill>
                <a:srgbClr val="002060"/>
              </a:solidFill>
            </a:rPr>
            <a:t> Доступ в Smart LMS (https://edu.hse.ru через ЛК  (логин и пароль корпоративной почты)*</a:t>
          </a:r>
          <a:endParaRPr lang="en-US" dirty="0">
            <a:solidFill>
              <a:srgbClr val="002060"/>
            </a:solidFill>
          </a:endParaRPr>
        </a:p>
      </dgm:t>
    </dgm:pt>
    <dgm:pt modelId="{7ED17067-1434-4192-B7C8-53F72B4F824B}" type="parTrans" cxnId="{32CD1860-6696-410F-94E4-0A41D95F68E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915D28F-FCDA-4731-A6D3-CAA029D23FDB}" type="sibTrans" cxnId="{32CD1860-6696-410F-94E4-0A41D95F68E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CBE611E-C664-4063-9F8E-576C48E088D5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Шаг 2:</a:t>
          </a:r>
          <a:r>
            <a:rPr lang="ru-RU" dirty="0">
              <a:solidFill>
                <a:srgbClr val="002060"/>
              </a:solidFill>
            </a:rPr>
            <a:t>  Добавление студентов в дисциплину</a:t>
          </a:r>
          <a:endParaRPr lang="en-US" dirty="0">
            <a:solidFill>
              <a:srgbClr val="002060"/>
            </a:solidFill>
          </a:endParaRPr>
        </a:p>
      </dgm:t>
    </dgm:pt>
    <dgm:pt modelId="{4769E697-20C6-41BE-A194-271821405522}" type="parTrans" cxnId="{3AFB57BC-BAD6-4550-8688-1350F1486F5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82CD962-6E25-4389-B00D-0084A23E68A2}" type="sibTrans" cxnId="{3AFB57BC-BAD6-4550-8688-1350F1486F5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57A87698-9153-4A4E-A02B-A472C9D0FE9A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Шаг 3:</a:t>
          </a:r>
          <a:r>
            <a:rPr lang="ru-RU" dirty="0">
              <a:solidFill>
                <a:srgbClr val="002060"/>
              </a:solidFill>
            </a:rPr>
            <a:t> Заполнение дисциплины (учебный материал)</a:t>
          </a:r>
          <a:endParaRPr lang="en-US" dirty="0">
            <a:solidFill>
              <a:srgbClr val="002060"/>
            </a:solidFill>
          </a:endParaRPr>
        </a:p>
      </dgm:t>
    </dgm:pt>
    <dgm:pt modelId="{057773B1-F3D3-4716-B22D-C02688C01538}" type="parTrans" cxnId="{923DF42F-D5DF-4C99-8C02-6A02DA874E9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4DBD198-7BCC-4B32-870E-7B24095A6724}" type="sibTrans" cxnId="{923DF42F-D5DF-4C99-8C02-6A02DA874E9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9DF3333-947D-41B4-9F27-59453854B637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Шаг 4:</a:t>
          </a:r>
          <a:r>
            <a:rPr lang="ru-RU" dirty="0">
              <a:solidFill>
                <a:srgbClr val="002060"/>
              </a:solidFill>
            </a:rPr>
            <a:t> Назначение заданий (форматы) и сбор работ</a:t>
          </a:r>
          <a:endParaRPr lang="en-US" dirty="0">
            <a:solidFill>
              <a:srgbClr val="002060"/>
            </a:solidFill>
          </a:endParaRPr>
        </a:p>
      </dgm:t>
    </dgm:pt>
    <dgm:pt modelId="{2A360CAD-E558-4F4F-8819-EA4464C31366}" type="parTrans" cxnId="{FB3D5254-47F1-40F6-BD57-018562A4D96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1398533-6C07-4C13-AF0D-CAB20A9F8808}" type="sibTrans" cxnId="{FB3D5254-47F1-40F6-BD57-018562A4D96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6B66780-4709-4FF4-9460-0CD0227D062D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Шаг 5:</a:t>
          </a:r>
          <a:r>
            <a:rPr lang="ru-RU" dirty="0">
              <a:solidFill>
                <a:srgbClr val="002060"/>
              </a:solidFill>
            </a:rPr>
            <a:t> Контроль знаний (тесты, контрольные, эссе)</a:t>
          </a:r>
          <a:endParaRPr lang="en-US" dirty="0">
            <a:solidFill>
              <a:srgbClr val="002060"/>
            </a:solidFill>
          </a:endParaRPr>
        </a:p>
      </dgm:t>
    </dgm:pt>
    <dgm:pt modelId="{D89FB7D2-F505-49F6-9933-EEFE4B448F33}" type="parTrans" cxnId="{C526E5CB-C1D3-4677-90BD-73016F36446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9257BDC-2522-48B2-AF3F-0DD02C4CE3D8}" type="sibTrans" cxnId="{C526E5CB-C1D3-4677-90BD-73016F36446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2E61A96-18B0-40D5-AE15-0013E72926B2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Шаг 6:</a:t>
          </a:r>
          <a:r>
            <a:rPr lang="ru-RU" dirty="0">
              <a:solidFill>
                <a:srgbClr val="002060"/>
              </a:solidFill>
            </a:rPr>
            <a:t>  Ведение журнала</a:t>
          </a:r>
          <a:endParaRPr lang="en-US" dirty="0">
            <a:solidFill>
              <a:srgbClr val="002060"/>
            </a:solidFill>
          </a:endParaRPr>
        </a:p>
      </dgm:t>
    </dgm:pt>
    <dgm:pt modelId="{B335820C-B8B8-4FDF-A3A6-178BC128EB64}" type="parTrans" cxnId="{6A532F54-0AAE-4DBB-BF73-5C4ECB776D7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82C2123-2162-440D-86BE-4C5A39BB4E69}" type="sibTrans" cxnId="{6A532F54-0AAE-4DBB-BF73-5C4ECB776D7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5663D35-E80B-4B16-B4C3-B9AF6BC86BAC}" type="pres">
      <dgm:prSet presAssocID="{DCBCB669-F270-41AC-B57E-F16C41C2B278}" presName="vert0" presStyleCnt="0">
        <dgm:presLayoutVars>
          <dgm:dir/>
          <dgm:animOne val="branch"/>
          <dgm:animLvl val="lvl"/>
        </dgm:presLayoutVars>
      </dgm:prSet>
      <dgm:spPr/>
    </dgm:pt>
    <dgm:pt modelId="{696B0BB0-97F8-4A83-9289-4348BA215A4C}" type="pres">
      <dgm:prSet presAssocID="{F3B638CE-2392-47E4-B8C2-8663CD66E3E5}" presName="thickLine" presStyleLbl="alignNode1" presStyleIdx="0" presStyleCnt="6"/>
      <dgm:spPr/>
    </dgm:pt>
    <dgm:pt modelId="{02FA3350-DB9F-4E1E-BF8F-E406C82FABCD}" type="pres">
      <dgm:prSet presAssocID="{F3B638CE-2392-47E4-B8C2-8663CD66E3E5}" presName="horz1" presStyleCnt="0"/>
      <dgm:spPr/>
    </dgm:pt>
    <dgm:pt modelId="{55B6923B-5C1B-4D1F-B505-2A1BE9CA5641}" type="pres">
      <dgm:prSet presAssocID="{F3B638CE-2392-47E4-B8C2-8663CD66E3E5}" presName="tx1" presStyleLbl="revTx" presStyleIdx="0" presStyleCnt="6"/>
      <dgm:spPr/>
    </dgm:pt>
    <dgm:pt modelId="{10B41A2C-1D39-4F76-AED5-70BB396E1D93}" type="pres">
      <dgm:prSet presAssocID="{F3B638CE-2392-47E4-B8C2-8663CD66E3E5}" presName="vert1" presStyleCnt="0"/>
      <dgm:spPr/>
    </dgm:pt>
    <dgm:pt modelId="{7E1ADEE5-CF22-4685-BB37-5E510089D128}" type="pres">
      <dgm:prSet presAssocID="{9CBE611E-C664-4063-9F8E-576C48E088D5}" presName="thickLine" presStyleLbl="alignNode1" presStyleIdx="1" presStyleCnt="6"/>
      <dgm:spPr/>
    </dgm:pt>
    <dgm:pt modelId="{6CB9D14B-5B2C-4CEE-9200-8C80A6E67BA2}" type="pres">
      <dgm:prSet presAssocID="{9CBE611E-C664-4063-9F8E-576C48E088D5}" presName="horz1" presStyleCnt="0"/>
      <dgm:spPr/>
    </dgm:pt>
    <dgm:pt modelId="{0C35DED2-A33B-45C3-B394-C6E01C01B726}" type="pres">
      <dgm:prSet presAssocID="{9CBE611E-C664-4063-9F8E-576C48E088D5}" presName="tx1" presStyleLbl="revTx" presStyleIdx="1" presStyleCnt="6"/>
      <dgm:spPr/>
    </dgm:pt>
    <dgm:pt modelId="{6F8EF6CC-20FA-4CD9-8FBA-247E77717F04}" type="pres">
      <dgm:prSet presAssocID="{9CBE611E-C664-4063-9F8E-576C48E088D5}" presName="vert1" presStyleCnt="0"/>
      <dgm:spPr/>
    </dgm:pt>
    <dgm:pt modelId="{AF3B4762-BAE5-41F3-AF2D-539B064B5166}" type="pres">
      <dgm:prSet presAssocID="{57A87698-9153-4A4E-A02B-A472C9D0FE9A}" presName="thickLine" presStyleLbl="alignNode1" presStyleIdx="2" presStyleCnt="6"/>
      <dgm:spPr/>
    </dgm:pt>
    <dgm:pt modelId="{0D5E4C12-2D95-4D2A-9E8C-8F143B70DF8D}" type="pres">
      <dgm:prSet presAssocID="{57A87698-9153-4A4E-A02B-A472C9D0FE9A}" presName="horz1" presStyleCnt="0"/>
      <dgm:spPr/>
    </dgm:pt>
    <dgm:pt modelId="{6C3BE365-B51D-47A9-98BC-221A19D59D46}" type="pres">
      <dgm:prSet presAssocID="{57A87698-9153-4A4E-A02B-A472C9D0FE9A}" presName="tx1" presStyleLbl="revTx" presStyleIdx="2" presStyleCnt="6"/>
      <dgm:spPr/>
    </dgm:pt>
    <dgm:pt modelId="{86404052-CAD9-477F-804B-212A6434DB5F}" type="pres">
      <dgm:prSet presAssocID="{57A87698-9153-4A4E-A02B-A472C9D0FE9A}" presName="vert1" presStyleCnt="0"/>
      <dgm:spPr/>
    </dgm:pt>
    <dgm:pt modelId="{C52D6D7E-9BEA-4EAC-99E1-F224528B088C}" type="pres">
      <dgm:prSet presAssocID="{99DF3333-947D-41B4-9F27-59453854B637}" presName="thickLine" presStyleLbl="alignNode1" presStyleIdx="3" presStyleCnt="6"/>
      <dgm:spPr/>
    </dgm:pt>
    <dgm:pt modelId="{CDFCC284-B3FB-46AA-B940-8DBCD776F66A}" type="pres">
      <dgm:prSet presAssocID="{99DF3333-947D-41B4-9F27-59453854B637}" presName="horz1" presStyleCnt="0"/>
      <dgm:spPr/>
    </dgm:pt>
    <dgm:pt modelId="{26D4D2FA-F9F4-49E7-99CD-2BE24C672D93}" type="pres">
      <dgm:prSet presAssocID="{99DF3333-947D-41B4-9F27-59453854B637}" presName="tx1" presStyleLbl="revTx" presStyleIdx="3" presStyleCnt="6"/>
      <dgm:spPr/>
    </dgm:pt>
    <dgm:pt modelId="{4B76F670-C680-4BE7-9C3D-32DCDEED0456}" type="pres">
      <dgm:prSet presAssocID="{99DF3333-947D-41B4-9F27-59453854B637}" presName="vert1" presStyleCnt="0"/>
      <dgm:spPr/>
    </dgm:pt>
    <dgm:pt modelId="{6BDF92EB-4BDC-4873-B65C-A25B73E5C1AB}" type="pres">
      <dgm:prSet presAssocID="{16B66780-4709-4FF4-9460-0CD0227D062D}" presName="thickLine" presStyleLbl="alignNode1" presStyleIdx="4" presStyleCnt="6"/>
      <dgm:spPr/>
    </dgm:pt>
    <dgm:pt modelId="{ABFE9FC6-D743-444C-AFB2-FB2ADAA33E5C}" type="pres">
      <dgm:prSet presAssocID="{16B66780-4709-4FF4-9460-0CD0227D062D}" presName="horz1" presStyleCnt="0"/>
      <dgm:spPr/>
    </dgm:pt>
    <dgm:pt modelId="{04DDB267-BC0B-491B-AB90-4B7CE12B7EB8}" type="pres">
      <dgm:prSet presAssocID="{16B66780-4709-4FF4-9460-0CD0227D062D}" presName="tx1" presStyleLbl="revTx" presStyleIdx="4" presStyleCnt="6"/>
      <dgm:spPr/>
    </dgm:pt>
    <dgm:pt modelId="{BCE6C053-26DB-4000-A113-7816DB76D219}" type="pres">
      <dgm:prSet presAssocID="{16B66780-4709-4FF4-9460-0CD0227D062D}" presName="vert1" presStyleCnt="0"/>
      <dgm:spPr/>
    </dgm:pt>
    <dgm:pt modelId="{9DA34311-D923-48EA-ABA6-3931A08E8518}" type="pres">
      <dgm:prSet presAssocID="{62E61A96-18B0-40D5-AE15-0013E72926B2}" presName="thickLine" presStyleLbl="alignNode1" presStyleIdx="5" presStyleCnt="6"/>
      <dgm:spPr/>
    </dgm:pt>
    <dgm:pt modelId="{EA0D17C5-7904-4E55-88E6-2CC0C2EB392B}" type="pres">
      <dgm:prSet presAssocID="{62E61A96-18B0-40D5-AE15-0013E72926B2}" presName="horz1" presStyleCnt="0"/>
      <dgm:spPr/>
    </dgm:pt>
    <dgm:pt modelId="{6EF4F384-1334-4E7C-9F03-07888A2D090B}" type="pres">
      <dgm:prSet presAssocID="{62E61A96-18B0-40D5-AE15-0013E72926B2}" presName="tx1" presStyleLbl="revTx" presStyleIdx="5" presStyleCnt="6"/>
      <dgm:spPr/>
    </dgm:pt>
    <dgm:pt modelId="{307F271C-9A50-4822-AC1A-E48FDA58E131}" type="pres">
      <dgm:prSet presAssocID="{62E61A96-18B0-40D5-AE15-0013E72926B2}" presName="vert1" presStyleCnt="0"/>
      <dgm:spPr/>
    </dgm:pt>
  </dgm:ptLst>
  <dgm:cxnLst>
    <dgm:cxn modelId="{F0506E07-6789-4492-83A5-F6D64F8B752D}" type="presOf" srcId="{62E61A96-18B0-40D5-AE15-0013E72926B2}" destId="{6EF4F384-1334-4E7C-9F03-07888A2D090B}" srcOrd="0" destOrd="0" presId="urn:microsoft.com/office/officeart/2008/layout/LinedList"/>
    <dgm:cxn modelId="{E946B225-B6B0-412E-8B64-46E1E8AA5F6A}" type="presOf" srcId="{F3B638CE-2392-47E4-B8C2-8663CD66E3E5}" destId="{55B6923B-5C1B-4D1F-B505-2A1BE9CA5641}" srcOrd="0" destOrd="0" presId="urn:microsoft.com/office/officeart/2008/layout/LinedList"/>
    <dgm:cxn modelId="{923DF42F-D5DF-4C99-8C02-6A02DA874E94}" srcId="{DCBCB669-F270-41AC-B57E-F16C41C2B278}" destId="{57A87698-9153-4A4E-A02B-A472C9D0FE9A}" srcOrd="2" destOrd="0" parTransId="{057773B1-F3D3-4716-B22D-C02688C01538}" sibTransId="{14DBD198-7BCC-4B32-870E-7B24095A6724}"/>
    <dgm:cxn modelId="{32CD1860-6696-410F-94E4-0A41D95F68E5}" srcId="{DCBCB669-F270-41AC-B57E-F16C41C2B278}" destId="{F3B638CE-2392-47E4-B8C2-8663CD66E3E5}" srcOrd="0" destOrd="0" parTransId="{7ED17067-1434-4192-B7C8-53F72B4F824B}" sibTransId="{A915D28F-FCDA-4731-A6D3-CAA029D23FDB}"/>
    <dgm:cxn modelId="{62E8856F-161E-4EEC-ADA4-F06040CA6B8D}" type="presOf" srcId="{57A87698-9153-4A4E-A02B-A472C9D0FE9A}" destId="{6C3BE365-B51D-47A9-98BC-221A19D59D46}" srcOrd="0" destOrd="0" presId="urn:microsoft.com/office/officeart/2008/layout/LinedList"/>
    <dgm:cxn modelId="{6A532F54-0AAE-4DBB-BF73-5C4ECB776D75}" srcId="{DCBCB669-F270-41AC-B57E-F16C41C2B278}" destId="{62E61A96-18B0-40D5-AE15-0013E72926B2}" srcOrd="5" destOrd="0" parTransId="{B335820C-B8B8-4FDF-A3A6-178BC128EB64}" sibTransId="{C82C2123-2162-440D-86BE-4C5A39BB4E69}"/>
    <dgm:cxn modelId="{FB3D5254-47F1-40F6-BD57-018562A4D965}" srcId="{DCBCB669-F270-41AC-B57E-F16C41C2B278}" destId="{99DF3333-947D-41B4-9F27-59453854B637}" srcOrd="3" destOrd="0" parTransId="{2A360CAD-E558-4F4F-8819-EA4464C31366}" sibTransId="{E1398533-6C07-4C13-AF0D-CAB20A9F8808}"/>
    <dgm:cxn modelId="{84D4CD8C-993A-4238-B577-92A8F32F259D}" type="presOf" srcId="{16B66780-4709-4FF4-9460-0CD0227D062D}" destId="{04DDB267-BC0B-491B-AB90-4B7CE12B7EB8}" srcOrd="0" destOrd="0" presId="urn:microsoft.com/office/officeart/2008/layout/LinedList"/>
    <dgm:cxn modelId="{324D6F92-F58B-4EFD-BF94-7F3D66133550}" type="presOf" srcId="{9CBE611E-C664-4063-9F8E-576C48E088D5}" destId="{0C35DED2-A33B-45C3-B394-C6E01C01B726}" srcOrd="0" destOrd="0" presId="urn:microsoft.com/office/officeart/2008/layout/LinedList"/>
    <dgm:cxn modelId="{F27E45B5-B6BA-4F41-8DC3-AFAE1C68F86C}" type="presOf" srcId="{99DF3333-947D-41B4-9F27-59453854B637}" destId="{26D4D2FA-F9F4-49E7-99CD-2BE24C672D93}" srcOrd="0" destOrd="0" presId="urn:microsoft.com/office/officeart/2008/layout/LinedList"/>
    <dgm:cxn modelId="{3AFB57BC-BAD6-4550-8688-1350F1486F5C}" srcId="{DCBCB669-F270-41AC-B57E-F16C41C2B278}" destId="{9CBE611E-C664-4063-9F8E-576C48E088D5}" srcOrd="1" destOrd="0" parTransId="{4769E697-20C6-41BE-A194-271821405522}" sibTransId="{B82CD962-6E25-4389-B00D-0084A23E68A2}"/>
    <dgm:cxn modelId="{C526E5CB-C1D3-4677-90BD-73016F364461}" srcId="{DCBCB669-F270-41AC-B57E-F16C41C2B278}" destId="{16B66780-4709-4FF4-9460-0CD0227D062D}" srcOrd="4" destOrd="0" parTransId="{D89FB7D2-F505-49F6-9933-EEFE4B448F33}" sibTransId="{E9257BDC-2522-48B2-AF3F-0DD02C4CE3D8}"/>
    <dgm:cxn modelId="{D5FEDEE8-8DE5-4A8D-B734-EDCF0FF2B3A8}" type="presOf" srcId="{DCBCB669-F270-41AC-B57E-F16C41C2B278}" destId="{15663D35-E80B-4B16-B4C3-B9AF6BC86BAC}" srcOrd="0" destOrd="0" presId="urn:microsoft.com/office/officeart/2008/layout/LinedList"/>
    <dgm:cxn modelId="{CB2396EB-D6CC-4988-B6C7-2CF767EFE8F2}" type="presParOf" srcId="{15663D35-E80B-4B16-B4C3-B9AF6BC86BAC}" destId="{696B0BB0-97F8-4A83-9289-4348BA215A4C}" srcOrd="0" destOrd="0" presId="urn:microsoft.com/office/officeart/2008/layout/LinedList"/>
    <dgm:cxn modelId="{D101922D-01A5-4D12-AEC9-7CB1F196BFC7}" type="presParOf" srcId="{15663D35-E80B-4B16-B4C3-B9AF6BC86BAC}" destId="{02FA3350-DB9F-4E1E-BF8F-E406C82FABCD}" srcOrd="1" destOrd="0" presId="urn:microsoft.com/office/officeart/2008/layout/LinedList"/>
    <dgm:cxn modelId="{42EF293E-E01F-4934-B8E2-07A1AE34ECFD}" type="presParOf" srcId="{02FA3350-DB9F-4E1E-BF8F-E406C82FABCD}" destId="{55B6923B-5C1B-4D1F-B505-2A1BE9CA5641}" srcOrd="0" destOrd="0" presId="urn:microsoft.com/office/officeart/2008/layout/LinedList"/>
    <dgm:cxn modelId="{911761D1-765F-4376-BB3B-A626898E8FC1}" type="presParOf" srcId="{02FA3350-DB9F-4E1E-BF8F-E406C82FABCD}" destId="{10B41A2C-1D39-4F76-AED5-70BB396E1D93}" srcOrd="1" destOrd="0" presId="urn:microsoft.com/office/officeart/2008/layout/LinedList"/>
    <dgm:cxn modelId="{A105F416-F2A8-418E-BF36-C06E701DBD4B}" type="presParOf" srcId="{15663D35-E80B-4B16-B4C3-B9AF6BC86BAC}" destId="{7E1ADEE5-CF22-4685-BB37-5E510089D128}" srcOrd="2" destOrd="0" presId="urn:microsoft.com/office/officeart/2008/layout/LinedList"/>
    <dgm:cxn modelId="{C96F1AC5-E6E9-43AF-9E73-4727FC3EA366}" type="presParOf" srcId="{15663D35-E80B-4B16-B4C3-B9AF6BC86BAC}" destId="{6CB9D14B-5B2C-4CEE-9200-8C80A6E67BA2}" srcOrd="3" destOrd="0" presId="urn:microsoft.com/office/officeart/2008/layout/LinedList"/>
    <dgm:cxn modelId="{8CDE3CED-D962-4893-BFF2-C95E418C20AE}" type="presParOf" srcId="{6CB9D14B-5B2C-4CEE-9200-8C80A6E67BA2}" destId="{0C35DED2-A33B-45C3-B394-C6E01C01B726}" srcOrd="0" destOrd="0" presId="urn:microsoft.com/office/officeart/2008/layout/LinedList"/>
    <dgm:cxn modelId="{47E6A350-3526-4A6E-B934-AA5D4094D769}" type="presParOf" srcId="{6CB9D14B-5B2C-4CEE-9200-8C80A6E67BA2}" destId="{6F8EF6CC-20FA-4CD9-8FBA-247E77717F04}" srcOrd="1" destOrd="0" presId="urn:microsoft.com/office/officeart/2008/layout/LinedList"/>
    <dgm:cxn modelId="{DC9E67EE-6851-4D17-867E-9E1973CC98C9}" type="presParOf" srcId="{15663D35-E80B-4B16-B4C3-B9AF6BC86BAC}" destId="{AF3B4762-BAE5-41F3-AF2D-539B064B5166}" srcOrd="4" destOrd="0" presId="urn:microsoft.com/office/officeart/2008/layout/LinedList"/>
    <dgm:cxn modelId="{E053B880-D3E1-43A3-8D14-9A52078F4AA0}" type="presParOf" srcId="{15663D35-E80B-4B16-B4C3-B9AF6BC86BAC}" destId="{0D5E4C12-2D95-4D2A-9E8C-8F143B70DF8D}" srcOrd="5" destOrd="0" presId="urn:microsoft.com/office/officeart/2008/layout/LinedList"/>
    <dgm:cxn modelId="{3141F9F3-D5AB-4BEA-93CA-B2E931BBEC15}" type="presParOf" srcId="{0D5E4C12-2D95-4D2A-9E8C-8F143B70DF8D}" destId="{6C3BE365-B51D-47A9-98BC-221A19D59D46}" srcOrd="0" destOrd="0" presId="urn:microsoft.com/office/officeart/2008/layout/LinedList"/>
    <dgm:cxn modelId="{E73768CF-06E4-4E98-9DD1-ED8E00E431D9}" type="presParOf" srcId="{0D5E4C12-2D95-4D2A-9E8C-8F143B70DF8D}" destId="{86404052-CAD9-477F-804B-212A6434DB5F}" srcOrd="1" destOrd="0" presId="urn:microsoft.com/office/officeart/2008/layout/LinedList"/>
    <dgm:cxn modelId="{86E168A6-F0BD-4408-8CCC-E8275EF4D5A9}" type="presParOf" srcId="{15663D35-E80B-4B16-B4C3-B9AF6BC86BAC}" destId="{C52D6D7E-9BEA-4EAC-99E1-F224528B088C}" srcOrd="6" destOrd="0" presId="urn:microsoft.com/office/officeart/2008/layout/LinedList"/>
    <dgm:cxn modelId="{E8467766-D8B3-409B-81C6-FD3F3C138AF0}" type="presParOf" srcId="{15663D35-E80B-4B16-B4C3-B9AF6BC86BAC}" destId="{CDFCC284-B3FB-46AA-B940-8DBCD776F66A}" srcOrd="7" destOrd="0" presId="urn:microsoft.com/office/officeart/2008/layout/LinedList"/>
    <dgm:cxn modelId="{2789D406-B9BE-4120-A672-3DC6E1329A31}" type="presParOf" srcId="{CDFCC284-B3FB-46AA-B940-8DBCD776F66A}" destId="{26D4D2FA-F9F4-49E7-99CD-2BE24C672D93}" srcOrd="0" destOrd="0" presId="urn:microsoft.com/office/officeart/2008/layout/LinedList"/>
    <dgm:cxn modelId="{8D6C0DC9-84DF-4B4B-B2C1-4FE57BF28847}" type="presParOf" srcId="{CDFCC284-B3FB-46AA-B940-8DBCD776F66A}" destId="{4B76F670-C680-4BE7-9C3D-32DCDEED0456}" srcOrd="1" destOrd="0" presId="urn:microsoft.com/office/officeart/2008/layout/LinedList"/>
    <dgm:cxn modelId="{2A5652E6-7E91-43AE-A099-32BA181BA707}" type="presParOf" srcId="{15663D35-E80B-4B16-B4C3-B9AF6BC86BAC}" destId="{6BDF92EB-4BDC-4873-B65C-A25B73E5C1AB}" srcOrd="8" destOrd="0" presId="urn:microsoft.com/office/officeart/2008/layout/LinedList"/>
    <dgm:cxn modelId="{B5A6DA88-7129-4664-831A-3D07DE760478}" type="presParOf" srcId="{15663D35-E80B-4B16-B4C3-B9AF6BC86BAC}" destId="{ABFE9FC6-D743-444C-AFB2-FB2ADAA33E5C}" srcOrd="9" destOrd="0" presId="urn:microsoft.com/office/officeart/2008/layout/LinedList"/>
    <dgm:cxn modelId="{6D5D317E-DFE4-4FC3-8966-DA8A9CE337AA}" type="presParOf" srcId="{ABFE9FC6-D743-444C-AFB2-FB2ADAA33E5C}" destId="{04DDB267-BC0B-491B-AB90-4B7CE12B7EB8}" srcOrd="0" destOrd="0" presId="urn:microsoft.com/office/officeart/2008/layout/LinedList"/>
    <dgm:cxn modelId="{C3F5D24E-99F5-42CE-8443-355C9B3ABB5F}" type="presParOf" srcId="{ABFE9FC6-D743-444C-AFB2-FB2ADAA33E5C}" destId="{BCE6C053-26DB-4000-A113-7816DB76D219}" srcOrd="1" destOrd="0" presId="urn:microsoft.com/office/officeart/2008/layout/LinedList"/>
    <dgm:cxn modelId="{9449E8C8-F617-4859-8917-E804CCC96180}" type="presParOf" srcId="{15663D35-E80B-4B16-B4C3-B9AF6BC86BAC}" destId="{9DA34311-D923-48EA-ABA6-3931A08E8518}" srcOrd="10" destOrd="0" presId="urn:microsoft.com/office/officeart/2008/layout/LinedList"/>
    <dgm:cxn modelId="{1B045388-D7CF-465F-B8A4-3C524E0757E9}" type="presParOf" srcId="{15663D35-E80B-4B16-B4C3-B9AF6BC86BAC}" destId="{EA0D17C5-7904-4E55-88E6-2CC0C2EB392B}" srcOrd="11" destOrd="0" presId="urn:microsoft.com/office/officeart/2008/layout/LinedList"/>
    <dgm:cxn modelId="{D6EF645C-6476-4BEB-83EF-5C3A2E154290}" type="presParOf" srcId="{EA0D17C5-7904-4E55-88E6-2CC0C2EB392B}" destId="{6EF4F384-1334-4E7C-9F03-07888A2D090B}" srcOrd="0" destOrd="0" presId="urn:microsoft.com/office/officeart/2008/layout/LinedList"/>
    <dgm:cxn modelId="{9A5B56E4-EE8E-4F09-9657-AD5A38E42BFD}" type="presParOf" srcId="{EA0D17C5-7904-4E55-88E6-2CC0C2EB392B}" destId="{307F271C-9A50-4822-AC1A-E48FDA58E1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BAECF-D5E6-4A71-A5B3-E68A6448330B}">
      <dsp:nvSpPr>
        <dsp:cNvPr id="0" name=""/>
        <dsp:cNvSpPr/>
      </dsp:nvSpPr>
      <dsp:spPr>
        <a:xfrm>
          <a:off x="0" y="276678"/>
          <a:ext cx="10515599" cy="8499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/>
            <a:t>Почему мы используем «цифру» сейчас?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0" y="276678"/>
        <a:ext cx="10515599" cy="849946"/>
      </dsp:txXfrm>
    </dsp:sp>
    <dsp:sp modelId="{7D9012F8-7C42-4F03-870A-B709E857A4BD}">
      <dsp:nvSpPr>
        <dsp:cNvPr id="0" name=""/>
        <dsp:cNvSpPr/>
      </dsp:nvSpPr>
      <dsp:spPr>
        <a:xfrm>
          <a:off x="1283" y="1376797"/>
          <a:ext cx="2102606" cy="326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200" b="0" i="0" u="none" strike="noStrike" kern="1200" cap="none" spc="0" normalizeH="0" baseline="0" noProof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студенты– «дети» цифровой эпохи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1283" y="1376797"/>
        <a:ext cx="2102606" cy="3260069"/>
      </dsp:txXfrm>
    </dsp:sp>
    <dsp:sp modelId="{31DDBCAA-6D6A-45AA-B8CE-9FC5D572AAA0}">
      <dsp:nvSpPr>
        <dsp:cNvPr id="0" name=""/>
        <dsp:cNvSpPr/>
      </dsp:nvSpPr>
      <dsp:spPr>
        <a:xfrm>
          <a:off x="2103889" y="1376797"/>
          <a:ext cx="2102606" cy="326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200" b="0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учебные материалы на одной платформе 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2103889" y="1376797"/>
        <a:ext cx="2102606" cy="3260069"/>
      </dsp:txXfrm>
    </dsp:sp>
    <dsp:sp modelId="{12DF5366-7ABB-4CBE-ACCC-F15B45929316}">
      <dsp:nvSpPr>
        <dsp:cNvPr id="0" name=""/>
        <dsp:cNvSpPr/>
      </dsp:nvSpPr>
      <dsp:spPr>
        <a:xfrm>
          <a:off x="4206496" y="1376797"/>
          <a:ext cx="2102606" cy="326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200" b="0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персонализация обучения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4206496" y="1376797"/>
        <a:ext cx="2102606" cy="3260069"/>
      </dsp:txXfrm>
    </dsp:sp>
    <dsp:sp modelId="{7713CC89-15C4-4106-B29A-EB4E9D66F47E}">
      <dsp:nvSpPr>
        <dsp:cNvPr id="0" name=""/>
        <dsp:cNvSpPr/>
      </dsp:nvSpPr>
      <dsp:spPr>
        <a:xfrm>
          <a:off x="6309102" y="1376797"/>
          <a:ext cx="2102606" cy="326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200" b="0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синергия синхронных и асинхронных форматов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6309102" y="1376797"/>
        <a:ext cx="2102606" cy="3260069"/>
      </dsp:txXfrm>
    </dsp:sp>
    <dsp:sp modelId="{CEA94331-4FFB-43AD-9C62-A92405F1F3E7}">
      <dsp:nvSpPr>
        <dsp:cNvPr id="0" name=""/>
        <dsp:cNvSpPr/>
      </dsp:nvSpPr>
      <dsp:spPr>
        <a:xfrm>
          <a:off x="8411709" y="1376797"/>
          <a:ext cx="2102606" cy="326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200" b="0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мотивационный фактор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8411709" y="1376797"/>
        <a:ext cx="2102606" cy="3260069"/>
      </dsp:txXfrm>
    </dsp:sp>
    <dsp:sp modelId="{2AEB9B22-7A56-4B1F-B22F-0DD590A33531}">
      <dsp:nvSpPr>
        <dsp:cNvPr id="0" name=""/>
        <dsp:cNvSpPr/>
      </dsp:nvSpPr>
      <dsp:spPr>
        <a:xfrm>
          <a:off x="0" y="4636866"/>
          <a:ext cx="10515599" cy="3622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C6032-890F-4878-893D-1D5CCCD1075A}">
      <dsp:nvSpPr>
        <dsp:cNvPr id="0" name=""/>
        <dsp:cNvSpPr/>
      </dsp:nvSpPr>
      <dsp:spPr>
        <a:xfrm rot="5400000">
          <a:off x="-182762" y="188414"/>
          <a:ext cx="1218417" cy="85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1</a:t>
          </a:r>
        </a:p>
      </dsp:txBody>
      <dsp:txXfrm rot="-5400000">
        <a:off x="1" y="432097"/>
        <a:ext cx="852892" cy="365525"/>
      </dsp:txXfrm>
    </dsp:sp>
    <dsp:sp modelId="{B101A467-142A-48EB-81AB-7FA212FAADD6}">
      <dsp:nvSpPr>
        <dsp:cNvPr id="0" name=""/>
        <dsp:cNvSpPr/>
      </dsp:nvSpPr>
      <dsp:spPr>
        <a:xfrm rot="5400000">
          <a:off x="4438541" y="-3579998"/>
          <a:ext cx="791971" cy="7963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цифровая поддержка офлайн курсов (от малых групп до поточных лекций);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>
            <a:solidFill>
              <a:srgbClr val="002060"/>
            </a:solidFill>
          </a:endParaRPr>
        </a:p>
      </dsp:txBody>
      <dsp:txXfrm rot="-5400000">
        <a:off x="852892" y="44312"/>
        <a:ext cx="7924609" cy="714649"/>
      </dsp:txXfrm>
    </dsp:sp>
    <dsp:sp modelId="{87853B2A-40F0-4FDE-B551-A14DFAF89BFA}">
      <dsp:nvSpPr>
        <dsp:cNvPr id="0" name=""/>
        <dsp:cNvSpPr/>
      </dsp:nvSpPr>
      <dsp:spPr>
        <a:xfrm rot="5400000">
          <a:off x="-182762" y="1259977"/>
          <a:ext cx="1218417" cy="85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2</a:t>
          </a:r>
        </a:p>
      </dsp:txBody>
      <dsp:txXfrm rot="-5400000">
        <a:off x="1" y="1503660"/>
        <a:ext cx="852892" cy="365525"/>
      </dsp:txXfrm>
    </dsp:sp>
    <dsp:sp modelId="{11199593-768E-49F1-854B-F544904CE254}">
      <dsp:nvSpPr>
        <dsp:cNvPr id="0" name=""/>
        <dsp:cNvSpPr/>
      </dsp:nvSpPr>
      <dsp:spPr>
        <a:xfrm rot="5400000">
          <a:off x="4438541" y="-2508435"/>
          <a:ext cx="791971" cy="7963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>
              <a:solidFill>
                <a:srgbClr val="002060"/>
              </a:solidFill>
            </a:rPr>
            <a:t>межкампусные</a:t>
          </a:r>
          <a:r>
            <a:rPr lang="ru-RU" sz="2400" kern="1200" dirty="0">
              <a:solidFill>
                <a:srgbClr val="002060"/>
              </a:solidFill>
            </a:rPr>
            <a:t> курсы (</a:t>
          </a:r>
          <a:r>
            <a:rPr lang="ru-RU" sz="2400" kern="1200" dirty="0" err="1">
              <a:solidFill>
                <a:srgbClr val="002060"/>
              </a:solidFill>
            </a:rPr>
            <a:t>майноры</a:t>
          </a:r>
          <a:r>
            <a:rPr lang="ru-RU" sz="2400" kern="1200" dirty="0">
              <a:solidFill>
                <a:srgbClr val="002060"/>
              </a:solidFill>
            </a:rPr>
            <a:t>, МАГОЛЕГО);</a:t>
          </a:r>
        </a:p>
      </dsp:txBody>
      <dsp:txXfrm rot="-5400000">
        <a:off x="852892" y="1115875"/>
        <a:ext cx="7924609" cy="714649"/>
      </dsp:txXfrm>
    </dsp:sp>
    <dsp:sp modelId="{1EEB02EA-7CDC-4ADC-A083-A357D9B6A20A}">
      <dsp:nvSpPr>
        <dsp:cNvPr id="0" name=""/>
        <dsp:cNvSpPr/>
      </dsp:nvSpPr>
      <dsp:spPr>
        <a:xfrm rot="5400000">
          <a:off x="-182762" y="2331539"/>
          <a:ext cx="1218417" cy="85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3</a:t>
          </a:r>
        </a:p>
      </dsp:txBody>
      <dsp:txXfrm rot="-5400000">
        <a:off x="1" y="2575222"/>
        <a:ext cx="852892" cy="365525"/>
      </dsp:txXfrm>
    </dsp:sp>
    <dsp:sp modelId="{22416806-C94D-4C11-BE09-ACDAD46BC33A}">
      <dsp:nvSpPr>
        <dsp:cNvPr id="0" name=""/>
        <dsp:cNvSpPr/>
      </dsp:nvSpPr>
      <dsp:spPr>
        <a:xfrm rot="5400000">
          <a:off x="4438541" y="-1436872"/>
          <a:ext cx="791971" cy="7963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видеокурсы записанных лекций; </a:t>
          </a:r>
        </a:p>
      </dsp:txBody>
      <dsp:txXfrm rot="-5400000">
        <a:off x="852892" y="2187438"/>
        <a:ext cx="7924609" cy="714649"/>
      </dsp:txXfrm>
    </dsp:sp>
    <dsp:sp modelId="{44F9856C-4474-4998-8029-F3C6847E3FFA}">
      <dsp:nvSpPr>
        <dsp:cNvPr id="0" name=""/>
        <dsp:cNvSpPr/>
      </dsp:nvSpPr>
      <dsp:spPr>
        <a:xfrm rot="5400000">
          <a:off x="-182762" y="3403102"/>
          <a:ext cx="1218417" cy="85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4</a:t>
          </a:r>
        </a:p>
      </dsp:txBody>
      <dsp:txXfrm rot="-5400000">
        <a:off x="1" y="3646785"/>
        <a:ext cx="852892" cy="365525"/>
      </dsp:txXfrm>
    </dsp:sp>
    <dsp:sp modelId="{CC4AC06B-7747-440A-8A71-D7F784D7DDE1}">
      <dsp:nvSpPr>
        <dsp:cNvPr id="0" name=""/>
        <dsp:cNvSpPr/>
      </dsp:nvSpPr>
      <dsp:spPr>
        <a:xfrm rot="5400000">
          <a:off x="4438541" y="-365309"/>
          <a:ext cx="791971" cy="7963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организация проектной деятельности</a:t>
          </a:r>
        </a:p>
      </dsp:txBody>
      <dsp:txXfrm rot="-5400000">
        <a:off x="852892" y="3259001"/>
        <a:ext cx="7924609" cy="714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B0BB0-97F8-4A83-9289-4348BA215A4C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6923B-5C1B-4D1F-B505-2A1BE9CA5641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Шаг 1:</a:t>
          </a:r>
          <a:r>
            <a:rPr lang="ru-RU" sz="2000" kern="1200" dirty="0">
              <a:solidFill>
                <a:srgbClr val="002060"/>
              </a:solidFill>
            </a:rPr>
            <a:t> Доступ в Smart LMS (https://edu.hse.ru через ЛК  (логин и пароль корпоративной почты)*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2124"/>
        <a:ext cx="10515600" cy="724514"/>
      </dsp:txXfrm>
    </dsp:sp>
    <dsp:sp modelId="{7E1ADEE5-CF22-4685-BB37-5E510089D128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5DED2-A33B-45C3-B394-C6E01C01B726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Шаг 2:</a:t>
          </a:r>
          <a:r>
            <a:rPr lang="ru-RU" sz="2000" kern="1200" dirty="0">
              <a:solidFill>
                <a:srgbClr val="002060"/>
              </a:solidFill>
            </a:rPr>
            <a:t>  Добавление студентов в дисциплину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726639"/>
        <a:ext cx="10515600" cy="724514"/>
      </dsp:txXfrm>
    </dsp:sp>
    <dsp:sp modelId="{AF3B4762-BAE5-41F3-AF2D-539B064B5166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BE365-B51D-47A9-98BC-221A19D59D46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Шаг 3:</a:t>
          </a:r>
          <a:r>
            <a:rPr lang="ru-RU" sz="2000" kern="1200" dirty="0">
              <a:solidFill>
                <a:srgbClr val="002060"/>
              </a:solidFill>
            </a:rPr>
            <a:t> Заполнение дисциплины (учебный материал)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1451154"/>
        <a:ext cx="10515600" cy="724514"/>
      </dsp:txXfrm>
    </dsp:sp>
    <dsp:sp modelId="{C52D6D7E-9BEA-4EAC-99E1-F224528B088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4D2FA-F9F4-49E7-99CD-2BE24C672D93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Шаг 4:</a:t>
          </a:r>
          <a:r>
            <a:rPr lang="ru-RU" sz="2000" kern="1200" dirty="0">
              <a:solidFill>
                <a:srgbClr val="002060"/>
              </a:solidFill>
            </a:rPr>
            <a:t> Назначение заданий (форматы) и сбор работ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2175669"/>
        <a:ext cx="10515600" cy="724514"/>
      </dsp:txXfrm>
    </dsp:sp>
    <dsp:sp modelId="{6BDF92EB-4BDC-4873-B65C-A25B73E5C1AB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DB267-BC0B-491B-AB90-4B7CE12B7EB8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Шаг 5:</a:t>
          </a:r>
          <a:r>
            <a:rPr lang="ru-RU" sz="2000" kern="1200" dirty="0">
              <a:solidFill>
                <a:srgbClr val="002060"/>
              </a:solidFill>
            </a:rPr>
            <a:t> Контроль знаний (тесты, контрольные, эссе)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2900183"/>
        <a:ext cx="10515600" cy="724514"/>
      </dsp:txXfrm>
    </dsp:sp>
    <dsp:sp modelId="{9DA34311-D923-48EA-ABA6-3931A08E8518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4F384-1334-4E7C-9F03-07888A2D090B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Шаг 6:</a:t>
          </a:r>
          <a:r>
            <a:rPr lang="ru-RU" sz="2000" kern="1200" dirty="0">
              <a:solidFill>
                <a:srgbClr val="002060"/>
              </a:solidFill>
            </a:rPr>
            <a:t>  Ведение журнала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8C41-CC3B-4C1F-AE60-43F7B756A4F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1D2D-3B84-4E94-A486-9F8BAB68B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2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576DA-C062-0479-F570-33949F5D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F8483-1124-DCDA-A148-AA29FA77F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8253F-3D84-9164-7943-AA5666E2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B49-188F-4F70-8DE5-6D28DD4E8A8A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D5ECE-F5F6-D085-A63D-FA0E29D2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634B6-D1B9-BE9B-A92E-DC4D6CBC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9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6E74C-1D4C-DB54-1A76-15F4A44E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61B0E-60E3-85F5-5C80-074FE04E8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93373D-B138-5061-1492-C9CB29E9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8149-258E-4695-AB72-1F461F6051FB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12D19-D61A-1760-C256-71052F97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AD3C6-E195-D784-3601-2E9F10B0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154FFC-249B-C0E9-4EA7-CC9474027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321A7-F193-C2E5-8A61-116EFB3F8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51DAD-D694-03D8-5300-5A6B9C29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12A-4C2C-427D-BA5C-CCBCFCCB280F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8675F-032C-A42C-A4ED-F810098D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3DDB1-EEDF-2C1B-22F8-63A5562A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1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2615127" y="-18670"/>
            <a:ext cx="9608854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5293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2653605" y="446484"/>
            <a:ext cx="6875860" cy="4161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16969" y="4723805"/>
            <a:ext cx="7358063" cy="1000126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416969" y="5759648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0813"/>
            <a:ext cx="298158" cy="3289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0077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47804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93727" y="446484"/>
            <a:ext cx="3750469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93727" y="3348633"/>
            <a:ext cx="3750469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5584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193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6498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47804" y="3580805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252177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2193727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80232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416969" y="4473773"/>
            <a:ext cx="7358063" cy="39049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416969" y="2969288"/>
            <a:ext cx="7358063" cy="5443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83848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09835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5117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53E1A-1FE4-0E7E-8816-B5922753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15046-933B-B565-2D58-14708F87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ED733-31E3-C082-A4F8-5A248BB2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8517-D07F-4416-A8B6-770DC0F0AA70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F795B-8D52-C7D2-9EE9-D13BBBAE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A0B0A-988E-C36B-F4A7-D30003C0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89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F5B40-4825-4B23-D480-E2C972C2E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605805-29AD-DCE3-F53A-52BF011C3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41A1F-4994-3717-566C-3C3F21B4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CF46-7E32-49C1-98BE-8E14CCC15DEB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4D3B0-7041-F25B-B970-A90B42D7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5C2AB-FD36-4254-B612-C43C2E60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87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987E9-759B-A604-02BD-B8E79E90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53705-F97E-C8E4-8D82-5BE17EDA9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657929-87E0-7BA7-19D8-FD3E6583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A481-27A3-4D53-968F-D31C517DB891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C5DF6F-F2E1-F7C0-DFE4-B65FC14F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DC0BD-227C-DCC7-A195-9C9F8AB7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29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DDDCE-15E2-11B1-D4BE-67AE857D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96824B-5287-4778-4727-25AEC6BF0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A1519-D9D0-83CC-F592-BF8A65419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386A-12AB-44D0-BDFE-CE766EE755B0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5A108-5A25-B05E-DB49-060F6A08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4953DE-33D4-A29A-30B6-7F559C50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06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CD769-9C21-428D-56BF-789AF2D3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7787F3-7CA0-3EA1-8AD9-FE0964B59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56A405-AF7C-B3DB-3963-4D1F42566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E477A2-6931-6307-116B-8B0FC973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664F-A155-4F2C-939F-25B7029421A8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C3B59-FA4F-96EC-4E2B-C28004BF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B7FEFF-F60A-2B48-E957-E40BC678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12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C50D3-F7E9-1673-0B21-842875CE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672BE-F7EE-38FE-88A6-B95AE3D70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6CF03E-B88E-1E9B-A8E1-ACE4DAC31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3622B-BC14-D9FF-2A60-D19412D2E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EAC83B-B6EA-B46D-AB8F-BD4DE601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461A0B-1C69-4343-5D79-6962E3A5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DEB-7C5E-4FB2-8A0C-DBE9007CD8AD}" type="datetime1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A0F7C9-5B42-9C2F-829F-323F1B42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ADC40D-4462-78E0-B1C9-791EF297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28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C219E-A471-B095-EB96-02D9391E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45954B-AFDF-D979-BDEB-5D2B2386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EE89-42B4-4045-9608-F4761CBADF93}" type="datetime1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B6FDF3-4E41-45FA-0742-129E24AB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BD92EB-A036-86F1-555A-886E5C85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85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F0271B-9306-F5BA-163D-7700EF46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90AC-98B8-40D8-839C-60BBBE4C6E2F}" type="datetime1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3E60C4-C6D8-3A10-DEF0-18E5E7BC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79312D-1D3E-4AA3-373C-10BA4F92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45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DC273-0D72-A4BF-EF78-2231F682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B3D90-F9EA-1607-E7C1-E04BB43A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1982C3-8A00-913E-0E04-518BA2D80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C4EC7A-B952-EC32-7981-BA85ADC5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3338-1CC3-423C-885D-A1EF14E49A75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CDFA0-9E19-9E0B-470D-CBC0C692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2C874-8B47-2E6D-2AA1-2DC9AD34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23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AE2E8-B873-141F-D81B-D6DA4C3A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9D385C-46F1-E8EC-A574-64A711FC8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1977D9-17EF-ECE8-F8C0-7F618E580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AD9F4-907B-F36B-62D2-F1095BBD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75D-F3DD-4424-A61B-25F538DA1EA5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7266D-8DD9-0E4F-F661-09D94B36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276210-29F8-03B0-9734-2B89678F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70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9604E-77F4-6DE2-8DCF-5A5C8AA7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50466F-6B6F-CB5C-26E8-BB9FACC37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99638-7588-5541-3F79-4CAD787F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589F-D033-42A5-9EB5-019758F69CB7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1EF21-879E-3677-A647-7978EE46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5EDE7-AC48-8520-2547-863DEC67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0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8C5F1-1161-9A35-8CE0-94D9476D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59FD1-1777-78D5-A244-85E1EBC3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D772A-D102-DC85-CC57-B229C2A2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6F7B-9B7C-470C-B294-4E7D717341FD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575895-340C-E5A9-D4F3-7C75A0A3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4976A-ED81-807C-B7A4-6A8FAC73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22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D2988C-D00F-2736-4899-84BE2F723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823524-EF8B-4147-CA21-FBE11BC2F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52496B-D864-E85A-23EF-6299D839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FD28-93BA-47D7-8503-652349118B4D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4A9CB-AC3B-B7C9-BEC1-2DDABC44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FE100-4033-117F-11E6-951DDE61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3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27C73-0B18-AD85-3EEB-B061D0C6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9D6EE6-D470-938F-1148-D6FB06E8E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960155-57C9-8FFE-C1BF-68F398EFD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A8822C-5E46-7D3E-A958-BA4B9E64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75F-D2DD-484E-A28B-F3A28BA00B08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C28F25-E082-2D1D-AABC-827474DF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1B01D-14F7-0D77-F8D6-89F5D42A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8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FD2D-865A-BF44-F79F-2B440612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506BA-FBDC-0649-B448-68EA8BC1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E84A42-7E3F-D474-BC42-0BE5A6433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E3298E-A611-A1BF-03C9-006A54332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655CED-C04A-E147-E6FC-29EA9EA31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3484CC-C700-6A94-DD03-DF027FAE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D79-982D-4344-9D99-0BB0C333DCEA}" type="datetime1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7EF8DE-CEE9-64C4-2176-CB5029D8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BA2064-9CA1-8188-0EB6-5F902F4C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5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03457-4284-A099-737D-94ACBBDF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8A46C6-C16F-987E-ED5A-0181A4B7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A60A-BCE6-4A88-8929-5F5CE0139803}" type="datetime1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2B0247-6D75-16CF-0E9B-FA5F7CAF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3A739F-944B-0729-A00A-2B3673B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4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D506E9-73E9-5173-616B-6970F4FF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8F8-FFB0-415C-ACF5-E6418BAF1D69}" type="datetime1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52B24B-CFBF-492A-6B04-48D76611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858F2-75DB-8B77-4059-D12EB273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2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B4A86-AE6C-AE25-B586-0853ABA7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D733D-C698-AC58-2890-ECA6CBA1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88F0CC-66D4-0058-5446-4817ADE7B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8007BD-C488-F936-506F-02273964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9ACA-F8CB-490F-BE53-81BC532235AF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C62672-1C2D-C232-57B9-25D8DAF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DCB5A0-1528-04CA-1318-DB568F38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7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EC045-72DE-85F3-8F85-A8D690B8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11F3B7-2635-4F32-CB70-7423ECE38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202F88-4B83-DFF8-BAF7-85296326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00C85E-55DB-CFFA-6175-BDF1075E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097E-B9D9-43CD-A6B4-EB3ADA614892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14BF6-D310-9C4B-8639-079BE904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912B3B-6D2B-7ED7-F3F4-73153351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8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57614-9999-1026-C936-C1B884B7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B934D0-3896-3081-3EE5-988551307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F2BE8B-F0CB-58C8-8E31-4E71BAB78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FE9D-23AC-460A-82B6-FA3EE8069D31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CF2E7-90EE-0471-1DAC-82C85C5DB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B5A7BA-4B3E-C4C3-1BAD-43B83176C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5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298158" cy="32893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48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ransition spd="med"/>
  <p:hf hdr="0" ftr="0" dt="0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08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530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753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975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197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62557-3752-9A81-7F3F-2DCF6C04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186D0A-6F61-C0BF-3B1A-792750022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22FB3C-E7A9-81CF-C350-21AFEACAD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A3C6-8D05-4CAB-8181-442ECAC84C6C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FBD72-AD0B-48A3-E43C-CD78CC14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FDF4A-987D-2978-DA9E-846B645DB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FA77-D074-49E3-98F1-D41456486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8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uzha@hse.ru" TargetMode="External"/><Relationship Id="rId2" Type="http://schemas.openxmlformats.org/officeDocument/2006/relationships/hyperlink" Target="mailto:anissovets@hse.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mailto:nursul@hse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jisc.ac.uk/8133/1/2030-strategy-framework-for-university-leaders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1drv.ms/b/s!AnySQqyDqxUiukdCba5GWAEMDlHo?e=1CfB0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5185172" y="802083"/>
            <a:ext cx="1" cy="1388675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" name="Очень крутой…"/>
          <p:cNvSpPr txBox="1"/>
          <p:nvPr/>
        </p:nvSpPr>
        <p:spPr>
          <a:xfrm>
            <a:off x="4557918" y="802083"/>
            <a:ext cx="7089028" cy="207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/>
          <a:lstStyle/>
          <a:p>
            <a:pPr defTabSz="410766" hangingPunct="0"/>
            <a:r>
              <a:rPr lang="ru-RU" sz="4800" b="1" kern="0" dirty="0">
                <a:solidFill>
                  <a:srgbClr val="002060"/>
                </a:solidFill>
                <a:latin typeface="Helvetica Light"/>
                <a:sym typeface="Helvetica Light"/>
              </a:rPr>
              <a:t>Цифра в курсе</a:t>
            </a:r>
            <a:endParaRPr lang="en-US" sz="4800" b="1" kern="0" dirty="0">
              <a:solidFill>
                <a:srgbClr val="002060"/>
              </a:solidFill>
              <a:latin typeface="Helvetica Light"/>
              <a:sym typeface="Helvetica Light"/>
            </a:endParaRP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8280170" y="4593059"/>
            <a:ext cx="5015975" cy="1167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2100" kern="0" dirty="0">
                <a:solidFill>
                  <a:srgbClr val="002060"/>
                </a:solidFill>
                <a:latin typeface="Arial Narrow"/>
              </a:rPr>
              <a:t>Анисовец Татьяна Александровна</a:t>
            </a:r>
          </a:p>
          <a:p>
            <a:pPr defTabSz="410766" hangingPunct="0"/>
            <a:r>
              <a:rPr lang="ru-RU" sz="2100" kern="0" dirty="0" err="1">
                <a:solidFill>
                  <a:srgbClr val="002060"/>
                </a:solidFill>
                <a:latin typeface="Arial Narrow"/>
              </a:rPr>
              <a:t>Нужа</a:t>
            </a:r>
            <a:r>
              <a:rPr lang="ru-RU" sz="2100" kern="0" dirty="0">
                <a:solidFill>
                  <a:srgbClr val="002060"/>
                </a:solidFill>
                <a:latin typeface="Arial Narrow"/>
              </a:rPr>
              <a:t> Ирина Витальевна</a:t>
            </a:r>
          </a:p>
          <a:p>
            <a:pPr defTabSz="410766" hangingPunct="0"/>
            <a:r>
              <a:rPr lang="ru-RU" sz="2100" kern="0" dirty="0">
                <a:solidFill>
                  <a:srgbClr val="002060"/>
                </a:solidFill>
                <a:latin typeface="Arial Narrow"/>
              </a:rPr>
              <a:t>Урсул Наталья Валерьевна</a:t>
            </a:r>
            <a:endParaRPr lang="en-US" sz="2100" kern="0" dirty="0">
              <a:solidFill>
                <a:srgbClr val="002060"/>
              </a:solidFill>
              <a:latin typeface="Arial Narrow"/>
            </a:endParaRPr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3558458" y="923724"/>
            <a:ext cx="4721712" cy="3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66" hangingPunct="0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en-US" sz="2100" kern="0" dirty="0">
              <a:solidFill>
                <a:srgbClr val="253957"/>
              </a:solidFill>
              <a:latin typeface="Arial Narrow"/>
              <a:sym typeface="Arial Narrow"/>
            </a:endParaRPr>
          </a:p>
        </p:txBody>
      </p:sp>
      <p:sp>
        <p:nvSpPr>
          <p:cNvPr id="55" name="Москва, 2017"/>
          <p:cNvSpPr txBox="1"/>
          <p:nvPr/>
        </p:nvSpPr>
        <p:spPr>
          <a:xfrm>
            <a:off x="8280170" y="5947337"/>
            <a:ext cx="4721712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321469" hangingPunct="0"/>
            <a:r>
              <a:rPr lang="ru-RU" sz="1800" kern="0" dirty="0">
                <a:latin typeface="Arial Narrow"/>
              </a:rPr>
              <a:t>21 ноября 2022 г.</a:t>
            </a:r>
            <a:endParaRPr lang="en-US" sz="1800" kern="0" dirty="0">
              <a:latin typeface="Arial Narrow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8" y="665370"/>
            <a:ext cx="1083174" cy="1396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119056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952DE-5860-DE98-FC37-600F0DE3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FF"/>
                </a:solidFill>
              </a:rPr>
              <a:t>Инструменты </a:t>
            </a:r>
            <a:r>
              <a:rPr lang="en-US" sz="3600" dirty="0">
                <a:solidFill>
                  <a:srgbClr val="FFFFFF"/>
                </a:solidFill>
              </a:rPr>
              <a:t>SmartLMS</a:t>
            </a:r>
            <a:endParaRPr lang="ru-RU" sz="3600" dirty="0">
              <a:solidFill>
                <a:srgbClr val="FFFFFF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25DC4A-EC42-A701-433F-C88E2962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257" y="478406"/>
            <a:ext cx="8358744" cy="614367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9D013-F873-CA5D-DED1-65F1C933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5727A4-4483-450A-A1F8-98D69973E313}" type="slidenum">
              <a:rPr lang="ru-RU" sz="1000"/>
              <a:pPr>
                <a:spcAft>
                  <a:spcPts val="600"/>
                </a:spcAft>
              </a:pPr>
              <a:t>10</a:t>
            </a:fld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142920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13B2A-2456-1A10-7E04-30B2F202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Удачное применение инструментов </a:t>
            </a:r>
            <a:r>
              <a:rPr lang="en-US" dirty="0">
                <a:solidFill>
                  <a:srgbClr val="002060"/>
                </a:solidFill>
              </a:rPr>
              <a:t>SmartLMS: </a:t>
            </a:r>
            <a:r>
              <a:rPr lang="ru-RU" b="1" dirty="0">
                <a:solidFill>
                  <a:srgbClr val="002060"/>
                </a:solidFill>
              </a:rPr>
              <a:t>лекции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085A68-8CF3-8A37-8D6D-A3FD7FF3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C3E6532-0EB3-0F96-638A-3720E4605513}"/>
              </a:ext>
            </a:extLst>
          </p:cNvPr>
          <p:cNvSpPr/>
          <p:nvPr/>
        </p:nvSpPr>
        <p:spPr>
          <a:xfrm>
            <a:off x="370366" y="2743198"/>
            <a:ext cx="3561907" cy="13255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Лекции офлайн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3AA2187-3FA0-8574-7294-BC984BA5A167}"/>
              </a:ext>
            </a:extLst>
          </p:cNvPr>
          <p:cNvSpPr/>
          <p:nvPr/>
        </p:nvSpPr>
        <p:spPr>
          <a:xfrm>
            <a:off x="4315046" y="2766218"/>
            <a:ext cx="3561907" cy="13255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Лекции онлайн (</a:t>
            </a:r>
            <a:r>
              <a:rPr lang="ru-RU" sz="2800" dirty="0" err="1">
                <a:solidFill>
                  <a:srgbClr val="002060"/>
                </a:solidFill>
              </a:rPr>
              <a:t>майноры</a:t>
            </a:r>
            <a:r>
              <a:rPr lang="ru-RU" sz="2800" dirty="0">
                <a:solidFill>
                  <a:srgbClr val="002060"/>
                </a:solidFill>
              </a:rPr>
              <a:t>, МАГОЛЕГО)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71EEB42-02A8-C4BD-EDBB-7D81CBDF2395}"/>
              </a:ext>
            </a:extLst>
          </p:cNvPr>
          <p:cNvSpPr/>
          <p:nvPr/>
        </p:nvSpPr>
        <p:spPr>
          <a:xfrm>
            <a:off x="8259727" y="2743197"/>
            <a:ext cx="3561907" cy="13255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Видеолекции онлайн-курсов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91CAFF4-4D8A-63D0-F419-FFC5B097D03E}"/>
              </a:ext>
            </a:extLst>
          </p:cNvPr>
          <p:cNvSpPr/>
          <p:nvPr/>
        </p:nvSpPr>
        <p:spPr>
          <a:xfrm>
            <a:off x="370366" y="4458489"/>
            <a:ext cx="3561907" cy="1325563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Слайды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55C2C88-43A5-ED2E-5FDE-4B13F513D747}"/>
              </a:ext>
            </a:extLst>
          </p:cNvPr>
          <p:cNvSpPr/>
          <p:nvPr/>
        </p:nvSpPr>
        <p:spPr>
          <a:xfrm>
            <a:off x="4315045" y="4458488"/>
            <a:ext cx="3561907" cy="1325563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Слайды, ссылки на запись лекций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CB22BD8-590C-A4D7-069D-C7E9A221E44E}"/>
              </a:ext>
            </a:extLst>
          </p:cNvPr>
          <p:cNvSpPr/>
          <p:nvPr/>
        </p:nvSpPr>
        <p:spPr>
          <a:xfrm>
            <a:off x="8259727" y="4458487"/>
            <a:ext cx="3561907" cy="1325563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Записанные видеокурсы (Центр онлайн обучения)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B0DCFC-87A0-B9A5-F034-BDA6DC9F1B34}"/>
              </a:ext>
            </a:extLst>
          </p:cNvPr>
          <p:cNvSpPr txBox="1"/>
          <p:nvPr/>
        </p:nvSpPr>
        <p:spPr>
          <a:xfrm>
            <a:off x="4315045" y="1630070"/>
            <a:ext cx="60977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Л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81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157DF-DAE8-2A1B-152D-29D6C4E6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Лекции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ru-RU" dirty="0">
                <a:solidFill>
                  <a:srgbClr val="002060"/>
                </a:solidFill>
              </a:rPr>
              <a:t>офлайн и онлайн)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79DDA7F-9183-442B-3B40-2A79ED6E0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404" y="1391056"/>
            <a:ext cx="10048557" cy="514785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A471E2-9F65-7C05-AEB2-59AF6B6E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0E2A6-0CCF-6C73-85B5-40F2BD87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Видеол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екции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E2205D-CF1A-6F0F-2C88-48CB9D170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23778"/>
            <a:ext cx="10368915" cy="508076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7B01F-0DAE-24DC-0C67-F8174C47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5727A4-4483-450A-A1F8-98D69973E31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03D20D-CF61-D395-F128-D78D3494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1930">
            <a:off x="7082488" y="2832730"/>
            <a:ext cx="4938188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7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C04A1-49B4-9D8E-8DCB-2397465B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Видеолекции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План работы онлайн-курса</a:t>
            </a:r>
            <a:endParaRPr lang="en-US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B0D1970-14CB-3AB3-369F-DD7FEA1C6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86" y="1509822"/>
            <a:ext cx="11675505" cy="458263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31E0E0-1515-53BA-F69E-7E171861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5727A4-4483-450A-A1F8-98D69973E31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4EAFA-BA36-B908-DBA1-44D69CC1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642583"/>
            <a:ext cx="102108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0" lang="en-US" sz="3300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Удачное применение инструментов SmartLMS: </a:t>
            </a:r>
            <a:r>
              <a:rPr lang="en-US" sz="3300" b="1" dirty="0">
                <a:solidFill>
                  <a:srgbClr val="002060"/>
                </a:solidFill>
              </a:rPr>
              <a:t>семинары</a:t>
            </a:r>
            <a:endParaRPr lang="en-US" sz="3300" dirty="0">
              <a:solidFill>
                <a:srgbClr val="002060"/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405745"/>
          </a:xfrm>
          <a:prstGeom prst="rect">
            <a:avLst/>
          </a:prstGeom>
          <a:solidFill>
            <a:srgbClr val="4F5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3" y="320843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0616C2-5B44-DB8A-CAE7-35885EFBB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54052"/>
            <a:ext cx="3246120" cy="1241640"/>
          </a:xfrm>
          <a:prstGeom prst="rect">
            <a:avLst/>
          </a:prstGeom>
        </p:spPr>
      </p:pic>
      <p:sp>
        <p:nvSpPr>
          <p:cNvPr id="35" name="Rounded Rectangle 26">
            <a:extLst>
              <a:ext uri="{FF2B5EF4-FFF2-40B4-BE49-F238E27FC236}">
                <a16:creationId xmlns:a16="http://schemas.microsoft.com/office/drawing/2014/main" id="{BE5996B0-F3AC-4A78-A5EF-139FD349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7198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978592-03E4-7479-A8F3-8DB554344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964" y="556807"/>
            <a:ext cx="2282067" cy="3236976"/>
          </a:xfrm>
          <a:prstGeom prst="rect">
            <a:avLst/>
          </a:prstGeom>
        </p:spPr>
      </p:pic>
      <p:sp>
        <p:nvSpPr>
          <p:cNvPr id="36" name="Rounded Rectangle 26">
            <a:extLst>
              <a:ext uri="{FF2B5EF4-FFF2-40B4-BE49-F238E27FC236}">
                <a16:creationId xmlns:a16="http://schemas.microsoft.com/office/drawing/2014/main" id="{347C85EF-9B88-46AF-B40D-70F2DDDE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2834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BC7D8B-38CC-1C51-583D-90CD9E2A9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574" y="1169276"/>
            <a:ext cx="3246120" cy="200447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CA56E1-42B1-1C7E-749E-51DB7C1B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5727A4-4483-450A-A1F8-98D69973E31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50280-DC0F-7717-5900-9E652D3D59BB}"/>
              </a:ext>
            </a:extLst>
          </p:cNvPr>
          <p:cNvSpPr txBox="1"/>
          <p:nvPr/>
        </p:nvSpPr>
        <p:spPr>
          <a:xfrm>
            <a:off x="302929" y="3665838"/>
            <a:ext cx="241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Drag &amp; Drop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F8EBC-3FF6-86F1-8E56-32FDAD5E4875}"/>
              </a:ext>
            </a:extLst>
          </p:cNvPr>
          <p:cNvSpPr txBox="1"/>
          <p:nvPr/>
        </p:nvSpPr>
        <p:spPr>
          <a:xfrm>
            <a:off x="4257881" y="3720545"/>
            <a:ext cx="241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Flashcards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7F2B4-9C89-FFB0-6A28-C2388023AAD3}"/>
              </a:ext>
            </a:extLst>
          </p:cNvPr>
          <p:cNvSpPr txBox="1"/>
          <p:nvPr/>
        </p:nvSpPr>
        <p:spPr>
          <a:xfrm>
            <a:off x="8246361" y="3646725"/>
            <a:ext cx="241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Интерактивное видео</a:t>
            </a:r>
          </a:p>
        </p:txBody>
      </p:sp>
    </p:spTree>
    <p:extLst>
      <p:ext uri="{BB962C8B-B14F-4D97-AF65-F5344CB8AC3E}">
        <p14:creationId xmlns:p14="http://schemas.microsoft.com/office/powerpoint/2010/main" val="2109784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145FD-76CF-F4EF-BF9F-B6460805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Удачное применение инструментов SmartLMS: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семинары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642ECC-9257-3C8D-D6E0-626D29983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5" y="1424762"/>
            <a:ext cx="12105845" cy="529671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EE61D2-8239-4505-6E68-41C14A8B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16</a:t>
            </a:fld>
            <a:endParaRPr lang="ru-RU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6AE9BD9-79C3-5FDB-1117-ECA89AB2F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43">
            <a:off x="4912242" y="3683460"/>
            <a:ext cx="7644809" cy="31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5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F8F38-6709-392F-B224-44335312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Удачное применение инструментов SmartLMS: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проекты</a:t>
            </a:r>
            <a:endParaRPr lang="ru-RU" dirty="0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2FC9596-EC37-D882-3BD1-5573E4B10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0" y="1359798"/>
            <a:ext cx="11657559" cy="517911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2504E9-1E5B-0FBD-EFAC-C3D17D43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3A709-33F9-3221-C4A8-36F85F8C2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663" y="3722706"/>
            <a:ext cx="7527851" cy="37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0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EE88A-AD10-95D1-530F-94734310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Удачное применение инструментов </a:t>
            </a:r>
            <a:r>
              <a:rPr lang="ru-RU" dirty="0" err="1">
                <a:solidFill>
                  <a:srgbClr val="002060"/>
                </a:solidFill>
              </a:rPr>
              <a:t>SmartLMS</a:t>
            </a:r>
            <a:r>
              <a:rPr lang="ru-RU" dirty="0">
                <a:solidFill>
                  <a:srgbClr val="002060"/>
                </a:solidFill>
              </a:rPr>
              <a:t>: проекты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922B41D-2A93-6DCA-AFD8-58AFBC0E9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2" y="1584250"/>
            <a:ext cx="10715847" cy="509560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520A07-74A4-7310-31EC-4D2ECD0C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4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B61A8-2E98-9BCC-A194-3E38B7B1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Мотивационный фактор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Образовательные технологии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Рейтинг эффективности электронных обучающих материалов </a:t>
            </a:r>
            <a:r>
              <a:rPr lang="en-US" sz="2200" dirty="0">
                <a:solidFill>
                  <a:srgbClr val="002060"/>
                </a:solidFill>
              </a:rPr>
              <a:t>(</a:t>
            </a:r>
            <a:r>
              <a:rPr lang="ru-RU" sz="2200" dirty="0">
                <a:solidFill>
                  <a:srgbClr val="002060"/>
                </a:solidFill>
              </a:rPr>
              <a:t>по мнению студентов</a:t>
            </a:r>
            <a:r>
              <a:rPr lang="en-US" sz="2700" dirty="0">
                <a:solidFill>
                  <a:srgbClr val="002060"/>
                </a:solidFill>
              </a:rPr>
              <a:t>)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3CFA5D3-977C-A742-144B-44DADD46F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586" y="1655284"/>
            <a:ext cx="9497717" cy="470106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58666C-E5D0-0CB6-7A72-33F00014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BFA77-D074-49E3-98F1-D414564868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6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EC030-198D-F1B8-B772-4192F316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План: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FA4611C3-98B5-C568-0DDE-074E081E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Цифровая трансформация в образовании</a:t>
            </a:r>
          </a:p>
          <a:p>
            <a:r>
              <a:rPr lang="ru-RU" dirty="0">
                <a:solidFill>
                  <a:srgbClr val="002060"/>
                </a:solidFill>
              </a:rPr>
              <a:t>Форматы цифровой поддержки курсов</a:t>
            </a:r>
          </a:p>
          <a:p>
            <a:r>
              <a:rPr lang="ru-RU" dirty="0">
                <a:solidFill>
                  <a:srgbClr val="002060"/>
                </a:solidFill>
              </a:rPr>
              <a:t>Этапы работы в </a:t>
            </a:r>
            <a:r>
              <a:rPr lang="en-US" dirty="0">
                <a:solidFill>
                  <a:srgbClr val="002060"/>
                </a:solidFill>
              </a:rPr>
              <a:t>SmartLMS</a:t>
            </a:r>
          </a:p>
          <a:p>
            <a:r>
              <a:rPr lang="ru-RU" dirty="0">
                <a:solidFill>
                  <a:srgbClr val="002060"/>
                </a:solidFill>
              </a:rPr>
              <a:t>Инструменты </a:t>
            </a:r>
            <a:r>
              <a:rPr lang="en-US" dirty="0">
                <a:solidFill>
                  <a:srgbClr val="002060"/>
                </a:solidFill>
              </a:rPr>
              <a:t>SmartLMS</a:t>
            </a:r>
            <a:r>
              <a:rPr lang="ru-RU" dirty="0">
                <a:solidFill>
                  <a:srgbClr val="002060"/>
                </a:solidFill>
              </a:rPr>
              <a:t>: лекции, семинары и проектная работа</a:t>
            </a:r>
          </a:p>
          <a:p>
            <a:r>
              <a:rPr lang="ru-RU" dirty="0">
                <a:solidFill>
                  <a:srgbClr val="002060"/>
                </a:solidFill>
              </a:rPr>
              <a:t>Мотивационный фактор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7" name="Picture 5" descr="Человек, отслеживающий пустой телефон">
            <a:extLst>
              <a:ext uri="{FF2B5EF4-FFF2-40B4-BE49-F238E27FC236}">
                <a16:creationId xmlns:a16="http://schemas.microsoft.com/office/drawing/2014/main" id="{CFE5D82D-F435-DBAE-7159-6E1167AC7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0" r="1186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8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D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53ADBA-E50D-D87E-6CA3-999E2B94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5727A4-4483-450A-A1F8-98D69973E313}" type="slidenum">
              <a:rPr lang="ru-RU" smtClean="0"/>
              <a:pPr>
                <a:spcAft>
                  <a:spcPts val="60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3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7670E-A7E1-DBB1-C7A8-DBC480A8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Мотивационный фактор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F7720C-54D5-165D-A4E0-D5DD69FF9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08285"/>
            <a:ext cx="5157787" cy="82391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Интерактивное видео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FE4D52B-6848-E331-7D97-9B4DF335FB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214" y="3017142"/>
            <a:ext cx="5157787" cy="311462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238E0D98-918B-0603-DDBE-3A9147029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091359"/>
            <a:ext cx="5183188" cy="82391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Мультимедийный кейс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50C318-01EA-75A9-45D8-0401192D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20</a:t>
            </a:fld>
            <a:endParaRPr lang="ru-RU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5B83CDD7-C5E2-FB3B-5369-626012F2670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9058" y="3017142"/>
            <a:ext cx="5537896" cy="3114625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ECDD1A-8B91-DD29-301F-51C4EA1DC2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2" t="19686" r="17436" b="2568"/>
          <a:stretch/>
        </p:blipFill>
        <p:spPr>
          <a:xfrm rot="454232">
            <a:off x="5812034" y="2138197"/>
            <a:ext cx="3265119" cy="17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07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1BA94-870D-1E63-0A30-4C6F942B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Мастер-класс 2: </a:t>
            </a:r>
            <a:r>
              <a:rPr lang="ru-RU" b="1" dirty="0">
                <a:solidFill>
                  <a:srgbClr val="0070C0"/>
                </a:solidFill>
              </a:rPr>
              <a:t>28.11.2022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1CB9E-5EBF-0D4E-6902-FAA2D4706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«Сессия близко»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28 ноября в 16.30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На мастер-классе будет: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 продолжено наполнение учебного курса тестами,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будет создан журнал,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рассчитаны оценки.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719EFE-048F-A6E8-F577-BA28F66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4FCE6F-9E62-69B9-758C-E0863044C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520" y="268894"/>
            <a:ext cx="2900680" cy="16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2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5185172" y="802083"/>
            <a:ext cx="1" cy="1388675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чень крутой…"/>
          <p:cNvSpPr txBox="1"/>
          <p:nvPr/>
        </p:nvSpPr>
        <p:spPr>
          <a:xfrm>
            <a:off x="4557918" y="802083"/>
            <a:ext cx="7089028" cy="207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/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0" dirty="0">
                <a:solidFill>
                  <a:srgbClr val="002060"/>
                </a:solidFill>
                <a:latin typeface="Helvetica Light"/>
                <a:sym typeface="Helvetica Light"/>
              </a:rPr>
              <a:t>Спасибо за внимание!</a:t>
            </a:r>
            <a:endParaRPr kumimoji="0" lang="en-US" sz="4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8280170" y="3588819"/>
            <a:ext cx="6204229" cy="1986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</a:rPr>
              <a:t>Анисовец Татьяна Александровна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sym typeface="Arial Narrow"/>
            </a:endParaRP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  <a:hlinkClick r:id="rId2"/>
              </a:rPr>
              <a:t>anissovets@hse.ru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</a:rPr>
              <a:t>Нужа Ирина Витальевна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sym typeface="Arial Narrow"/>
            </a:endParaRP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>
                <a:solidFill>
                  <a:srgbClr val="002060"/>
                </a:solidFill>
                <a:latin typeface="Arial Narrow"/>
                <a:hlinkClick r:id="rId3"/>
              </a:rPr>
              <a:t>inuzha@hse.ru</a:t>
            </a:r>
            <a:r>
              <a:rPr lang="en-US" sz="2100" kern="0" dirty="0">
                <a:solidFill>
                  <a:srgbClr val="002060"/>
                </a:solidFill>
                <a:latin typeface="Arial Narrow"/>
              </a:rPr>
              <a:t> </a:t>
            </a:r>
            <a:endParaRPr kumimoji="0" lang="ru-RU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sym typeface="Arial Narrow"/>
            </a:endParaRP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</a:rPr>
              <a:t>Урсул Наталья Валерьевна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sym typeface="Arial Narrow"/>
            </a:endParaRP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>
                <a:solidFill>
                  <a:srgbClr val="002060"/>
                </a:solidFill>
                <a:latin typeface="Arial Narrow"/>
                <a:hlinkClick r:id="rId4"/>
              </a:rPr>
              <a:t>nursul@hse.ru</a:t>
            </a:r>
            <a:r>
              <a:rPr lang="en-US" sz="2100" kern="0" dirty="0">
                <a:solidFill>
                  <a:srgbClr val="002060"/>
                </a:solidFill>
                <a:latin typeface="Arial Narrow"/>
              </a:rPr>
              <a:t>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3558458" y="923724"/>
            <a:ext cx="4721712" cy="3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55" name="Москва, 2017"/>
          <p:cNvSpPr txBox="1"/>
          <p:nvPr/>
        </p:nvSpPr>
        <p:spPr>
          <a:xfrm>
            <a:off x="8280170" y="6331448"/>
            <a:ext cx="4721712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l" defTabSz="3214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/>
                <a:sym typeface="Arial Narrow"/>
              </a:rPr>
              <a:t>21 ноября 2022 г.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28" y="665370"/>
            <a:ext cx="1083174" cy="1396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11550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9299A8-5D08-C3ED-969E-673F7DDCA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9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AE09D4-FA60-A29A-F73C-7C042400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BFA77-D074-49E3-98F1-D414564868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5B218-F1A7-8329-7CD5-9BEA1A1D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ru-RU" sz="3300">
                <a:solidFill>
                  <a:srgbClr val="FFFFFF"/>
                </a:solidFill>
              </a:rPr>
              <a:t>Цифровая трансформация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FADB4F-582C-423C-7DBD-37C15C1D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ru-RU" sz="2000">
                <a:solidFill>
                  <a:srgbClr val="FEFFFF"/>
                </a:solidFill>
              </a:rPr>
              <a:t>это </a:t>
            </a:r>
            <a:r>
              <a:rPr lang="ru-RU" sz="2000" b="1">
                <a:solidFill>
                  <a:srgbClr val="FEFFFF"/>
                </a:solidFill>
              </a:rPr>
              <a:t>поэтапные</a:t>
            </a:r>
            <a:r>
              <a:rPr lang="ru-RU" sz="2000">
                <a:solidFill>
                  <a:srgbClr val="FEFFFF"/>
                </a:solidFill>
              </a:rPr>
              <a:t> </a:t>
            </a:r>
            <a:r>
              <a:rPr lang="ru-RU" sz="2000" i="1">
                <a:solidFill>
                  <a:srgbClr val="FEFFFF"/>
                </a:solidFill>
              </a:rPr>
              <a:t>культурные, организационные </a:t>
            </a:r>
            <a:r>
              <a:rPr lang="ru-RU" sz="2000">
                <a:solidFill>
                  <a:srgbClr val="FEFFFF"/>
                </a:solidFill>
              </a:rPr>
              <a:t>и </a:t>
            </a:r>
            <a:r>
              <a:rPr lang="ru-RU" sz="2000" i="1">
                <a:solidFill>
                  <a:srgbClr val="FEFFFF"/>
                </a:solidFill>
              </a:rPr>
              <a:t>операционные изменения </a:t>
            </a:r>
            <a:r>
              <a:rPr lang="ru-RU" sz="2000">
                <a:solidFill>
                  <a:srgbClr val="FEFFFF"/>
                </a:solidFill>
              </a:rPr>
              <a:t>организации, отрасли или экосистемы за счет продуманной интеграции цифровых технологий, процессов и компетенций на всех уровнях и функциональных зонах.</a:t>
            </a:r>
          </a:p>
          <a:p>
            <a:pPr marL="0" indent="0">
              <a:buNone/>
            </a:pPr>
            <a:endParaRPr lang="ru-RU" sz="2000" dirty="0">
              <a:solidFill>
                <a:srgbClr val="FEFF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A12FD3-85AD-3883-B01E-03C40F701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800" y="829341"/>
            <a:ext cx="7315741" cy="45932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394096-D0DD-2600-966A-FCC6E7EE6A4D}"/>
              </a:ext>
            </a:extLst>
          </p:cNvPr>
          <p:cNvSpPr txBox="1"/>
          <p:nvPr/>
        </p:nvSpPr>
        <p:spPr>
          <a:xfrm>
            <a:off x="5904769" y="5841715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https://repository.jisc.ac.uk/8133/1/2030-strategy-framework-for-university-leaders.pdf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968C60-FEC0-9693-2207-12B95E6B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BFA77-D074-49E3-98F1-D414564868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F4AD5-40ED-80FB-66C7-BE80B46D5AF1}"/>
              </a:ext>
            </a:extLst>
          </p:cNvPr>
          <p:cNvSpPr txBox="1"/>
          <p:nvPr/>
        </p:nvSpPr>
        <p:spPr>
          <a:xfrm>
            <a:off x="4651553" y="207678"/>
            <a:ext cx="592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ЦТ: способа организации обучения; </a:t>
            </a:r>
          </a:p>
          <a:p>
            <a:r>
              <a:rPr lang="ru-RU" dirty="0">
                <a:solidFill>
                  <a:srgbClr val="002060"/>
                </a:solidFill>
              </a:rPr>
              <a:t>взаимодействия преподавателя со студентами, </a:t>
            </a:r>
          </a:p>
          <a:p>
            <a:r>
              <a:rPr lang="ru-RU" dirty="0">
                <a:solidFill>
                  <a:srgbClr val="002060"/>
                </a:solidFill>
              </a:rPr>
              <a:t>обратной связи и оценивания результатов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59756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DAB5C-D7D3-9FED-A3CD-CAC53823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 «цифре»</a:t>
            </a:r>
          </a:p>
        </p:txBody>
      </p:sp>
      <p:pic>
        <p:nvPicPr>
          <p:cNvPr id="4" name="Изображение" descr="Изображение">
            <a:extLst>
              <a:ext uri="{FF2B5EF4-FFF2-40B4-BE49-F238E27FC236}">
                <a16:creationId xmlns:a16="http://schemas.microsoft.com/office/drawing/2014/main" id="{AB256848-2304-B977-4E93-94E5582C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560" y="571923"/>
            <a:ext cx="746239" cy="7462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DC4C5D6-6654-360E-3948-C4E5A8BB5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680144"/>
              </p:ext>
            </p:extLst>
          </p:nvPr>
        </p:nvGraphicFramePr>
        <p:xfrm>
          <a:off x="838201" y="1318162"/>
          <a:ext cx="10515599" cy="517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2B4DC-E864-50F7-2DE8-EA26B145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0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C4F47-954A-023D-B3B7-EAF99702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656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Форматы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C4DE8FB-B9A7-CC5D-D4B6-366CC9A58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775637"/>
              </p:ext>
            </p:extLst>
          </p:nvPr>
        </p:nvGraphicFramePr>
        <p:xfrm>
          <a:off x="838200" y="1605516"/>
          <a:ext cx="8816163" cy="444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B7430718-1ED2-ACE8-CAE4-D6838ADD199B}"/>
              </a:ext>
            </a:extLst>
          </p:cNvPr>
          <p:cNvSpPr/>
          <p:nvPr/>
        </p:nvSpPr>
        <p:spPr>
          <a:xfrm>
            <a:off x="9734107" y="1477925"/>
            <a:ext cx="478465" cy="44656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5D16C4-2577-C534-82A6-544DEF4D4BCE}"/>
              </a:ext>
            </a:extLst>
          </p:cNvPr>
          <p:cNvSpPr/>
          <p:nvPr/>
        </p:nvSpPr>
        <p:spPr>
          <a:xfrm>
            <a:off x="10366745" y="1477925"/>
            <a:ext cx="1325958" cy="44656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/>
              <a:t>Мотивационный инструмент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C0D37126-C24F-A5B5-BC7D-185E8D2E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3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925A6-0F96-DAD9-81B9-425E6257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SmartLMS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3BF89-9539-687C-8F6C-C0E6A31FE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Для доступа к функционалу </a:t>
            </a:r>
            <a:r>
              <a:rPr lang="ru-RU" dirty="0" err="1">
                <a:solidFill>
                  <a:srgbClr val="002060"/>
                </a:solidFill>
              </a:rPr>
              <a:t>СмартЛМС</a:t>
            </a:r>
            <a:r>
              <a:rPr lang="ru-RU" dirty="0">
                <a:solidFill>
                  <a:srgbClr val="002060"/>
                </a:solidFill>
              </a:rPr>
              <a:t> необходимо ввести логин и пароль от корпоративно почты: edu.hse.ru           </a:t>
            </a:r>
            <a:r>
              <a:rPr lang="en-US" dirty="0">
                <a:solidFill>
                  <a:srgbClr val="002060"/>
                </a:solidFill>
              </a:rPr>
              <a:t>HSE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e-mail</a:t>
            </a:r>
            <a:r>
              <a:rPr lang="ru-RU" dirty="0">
                <a:solidFill>
                  <a:srgbClr val="002060"/>
                </a:solidFill>
              </a:rPr>
              <a:t> + </a:t>
            </a:r>
            <a:r>
              <a:rPr lang="ru-RU" dirty="0" err="1">
                <a:solidFill>
                  <a:srgbClr val="002060"/>
                </a:solidFill>
              </a:rPr>
              <a:t>password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Инструкция по работе в Smart LMS: 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https://1drv.ms/b/s!AnySQqyDqxUiukdCba5GWAEMDlHo?e=1CfB03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4DE4DC-FCF9-7F5B-D55B-3675F278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0673">
            <a:off x="7478525" y="257069"/>
            <a:ext cx="4631333" cy="1712190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67F92F02-E4C2-E530-AC0E-2F89A43AD143}"/>
              </a:ext>
            </a:extLst>
          </p:cNvPr>
          <p:cNvSpPr/>
          <p:nvPr/>
        </p:nvSpPr>
        <p:spPr>
          <a:xfrm>
            <a:off x="7995684" y="2806994"/>
            <a:ext cx="691116" cy="27644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A32B5A-3B3B-29DA-6F7B-66DF6270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5C613-18E8-9089-CB11-6AA772FA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Этапы работы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 </a:t>
            </a:r>
            <a:r>
              <a:rPr lang="en-US" dirty="0">
                <a:solidFill>
                  <a:srgbClr val="002060"/>
                </a:solidFill>
              </a:rPr>
              <a:t>SmartLMS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521CD98-A442-4490-2640-830C7134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4219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4F7DD8-4D2E-19C1-59D9-3CBDA66B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5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B0E65-2A09-CBB6-8EC0-D5C858F5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Список и запись студентов на курс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FE185D-0663-575B-A5F6-247BDB6A4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Список студентов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A6C6324-3F9D-F94B-EDC6-EAA50935C8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6125"/>
          <a:stretch/>
        </p:blipFill>
        <p:spPr>
          <a:xfrm>
            <a:off x="814387" y="2583712"/>
            <a:ext cx="5183188" cy="4222580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B3857500-E67F-D527-76AA-B9C3703F2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Запись на курс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2B6F91D-DF39-FEC7-C08B-30A73CEE33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90037"/>
            <a:ext cx="6024602" cy="4116255"/>
          </a:xfr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21607D0-A3A0-9488-9D1C-7397E1FB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8216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480</Words>
  <Application>Microsoft Office PowerPoint</Application>
  <PresentationFormat>Широкоэкранный</PresentationFormat>
  <Paragraphs>107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Helvetica</vt:lpstr>
      <vt:lpstr>Helvetica Light</vt:lpstr>
      <vt:lpstr>Times New Roman</vt:lpstr>
      <vt:lpstr>Wingdings</vt:lpstr>
      <vt:lpstr>Тема Office</vt:lpstr>
      <vt:lpstr>White</vt:lpstr>
      <vt:lpstr>1_Тема Office</vt:lpstr>
      <vt:lpstr>Презентация PowerPoint</vt:lpstr>
      <vt:lpstr>План:</vt:lpstr>
      <vt:lpstr>Презентация PowerPoint</vt:lpstr>
      <vt:lpstr>Цифровая трансформация</vt:lpstr>
      <vt:lpstr>О «цифре»</vt:lpstr>
      <vt:lpstr>Форматы</vt:lpstr>
      <vt:lpstr>SmartLMS</vt:lpstr>
      <vt:lpstr>Этапы работы в  SmartLMS</vt:lpstr>
      <vt:lpstr>Список и запись студентов на курс</vt:lpstr>
      <vt:lpstr>Инструменты SmartLMS</vt:lpstr>
      <vt:lpstr>Удачное применение инструментов SmartLMS: лекции</vt:lpstr>
      <vt:lpstr>Лекции (офлайн и онлайн) </vt:lpstr>
      <vt:lpstr>Видеолекции</vt:lpstr>
      <vt:lpstr>Видеолекции: План работы онлайн-курса</vt:lpstr>
      <vt:lpstr>Удачное применение инструментов SmartLMS: семинары</vt:lpstr>
      <vt:lpstr>Удачное применение инструментов SmartLMS: семинары</vt:lpstr>
      <vt:lpstr>Удачное применение инструментов SmartLMS: проекты</vt:lpstr>
      <vt:lpstr>Удачное применение инструментов SmartLMS: проекты</vt:lpstr>
      <vt:lpstr>Мотивационный фактор Образовательные технологии Рейтинг эффективности электронных обучающих материалов (по мнению студентов)</vt:lpstr>
      <vt:lpstr>Мотивационный фактор</vt:lpstr>
      <vt:lpstr>Мастер-класс 2: 28.11.2022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Ursul</dc:creator>
  <cp:lastModifiedBy>Плахотник Мария Сергеевна</cp:lastModifiedBy>
  <cp:revision>3</cp:revision>
  <dcterms:created xsi:type="dcterms:W3CDTF">2022-11-19T12:10:02Z</dcterms:created>
  <dcterms:modified xsi:type="dcterms:W3CDTF">2022-11-21T13:10:00Z</dcterms:modified>
</cp:coreProperties>
</file>