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4" r:id="rId5"/>
  </p:sldMasterIdLst>
  <p:notesMasterIdLst>
    <p:notesMasterId r:id="rId16"/>
  </p:notesMasterIdLst>
  <p:sldIdLst>
    <p:sldId id="271" r:id="rId6"/>
    <p:sldId id="390" r:id="rId7"/>
    <p:sldId id="391" r:id="rId8"/>
    <p:sldId id="392" r:id="rId9"/>
    <p:sldId id="393" r:id="rId10"/>
    <p:sldId id="395" r:id="rId11"/>
    <p:sldId id="396" r:id="rId12"/>
    <p:sldId id="397" r:id="rId13"/>
    <p:sldId id="399" r:id="rId14"/>
    <p:sldId id="398" r:id="rId15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C2233B1-13A4-4176-8590-6C4191330F27}">
          <p14:sldIdLst>
            <p14:sldId id="271"/>
            <p14:sldId id="390"/>
            <p14:sldId id="391"/>
            <p14:sldId id="392"/>
            <p14:sldId id="393"/>
            <p14:sldId id="395"/>
            <p14:sldId id="396"/>
            <p14:sldId id="397"/>
            <p14:sldId id="399"/>
            <p14:sldId id="398"/>
          </p14:sldIdLst>
        </p14:section>
      </p14:sectionLst>
    </p:ext>
    <p:ext uri="{EFAFB233-063F-42B5-8137-9DF3F51BA10A}">
      <p15:sldGuideLst xmlns:p15="http://schemas.microsoft.com/office/powerpoint/2012/main" xmlns="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A9B"/>
    <a:srgbClr val="029C63"/>
    <a:srgbClr val="96628C"/>
    <a:srgbClr val="11A0D7"/>
    <a:srgbClr val="E61F3D"/>
    <a:srgbClr val="CD5A5A"/>
    <a:srgbClr val="FFD746"/>
    <a:srgbClr val="0E2D69"/>
    <a:srgbClr val="D9D9D9"/>
    <a:srgbClr val="EB6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21501-8AC7-D24B-9BD4-4AB280FA19DE}" v="6" dt="2021-11-26T18:08:21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2917"/>
  </p:normalViewPr>
  <p:slideViewPr>
    <p:cSldViewPr snapToGrid="0" snapToObjects="1">
      <p:cViewPr>
        <p:scale>
          <a:sx n="75" d="100"/>
          <a:sy n="75" d="100"/>
        </p:scale>
        <p:origin x="-1392" y="-324"/>
      </p:cViewPr>
      <p:guideLst>
        <p:guide orient="horz" pos="3952"/>
        <p:guide orient="horz" pos="913"/>
        <p:guide pos="325"/>
        <p:guide pos="1209"/>
        <p:guide pos="2955"/>
        <p:guide pos="2071"/>
        <p:guide pos="3840"/>
        <p:guide pos="4703"/>
        <p:guide pos="5587"/>
        <p:guide pos="7333"/>
        <p:guide pos="64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6FA5AF-D83E-4579-922D-3F7648B39BF2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13DA96-5C03-43C3-B1DB-953B9ABCC613}">
      <dgm:prSet phldrT="[Текст]" custT="1"/>
      <dgm:spPr/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Ментальные нарушения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A4841B-0205-4901-901D-0AE66E5C4EC4}" type="parTrans" cxnId="{7DFF6B72-604D-4A83-901F-0DFCC485F533}">
      <dgm:prSet/>
      <dgm:spPr/>
      <dgm:t>
        <a:bodyPr/>
        <a:lstStyle/>
        <a:p>
          <a:endParaRPr lang="ru-RU"/>
        </a:p>
      </dgm:t>
    </dgm:pt>
    <dgm:pt modelId="{F57DBA3A-9FF7-4AE7-8FB6-78BBBE4B7336}" type="sibTrans" cxnId="{7DFF6B72-604D-4A83-901F-0DFCC485F533}">
      <dgm:prSet/>
      <dgm:spPr/>
      <dgm:t>
        <a:bodyPr/>
        <a:lstStyle/>
        <a:p>
          <a:endParaRPr lang="ru-RU"/>
        </a:p>
      </dgm:t>
    </dgm:pt>
    <dgm:pt modelId="{0358A646-48E9-483E-AB78-2CC5B2CCE3C8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Доступность изложения материала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079992-66E8-4461-87C2-D3A84FC34D47}" type="parTrans" cxnId="{1A6D4DAE-DFBE-46EB-8C68-BA1F3A420447}">
      <dgm:prSet/>
      <dgm:spPr/>
      <dgm:t>
        <a:bodyPr/>
        <a:lstStyle/>
        <a:p>
          <a:endParaRPr lang="ru-RU"/>
        </a:p>
      </dgm:t>
    </dgm:pt>
    <dgm:pt modelId="{40CD3CCD-01CC-4D45-90F5-1423A7BA3613}" type="sibTrans" cxnId="{1A6D4DAE-DFBE-46EB-8C68-BA1F3A420447}">
      <dgm:prSet/>
      <dgm:spPr/>
      <dgm:t>
        <a:bodyPr/>
        <a:lstStyle/>
        <a:p>
          <a:endParaRPr lang="ru-RU"/>
        </a:p>
      </dgm:t>
    </dgm:pt>
    <dgm:pt modelId="{5F1D7113-08D5-4905-82E4-0B142A5CECCD}">
      <dgm:prSet phldrT="[Текст]"/>
      <dgm:spPr/>
      <dgm:t>
        <a:bodyPr/>
        <a:lstStyle/>
        <a:p>
          <a:r>
            <a:rPr lang="ru-RU" dirty="0" smtClean="0"/>
            <a:t>Предметно-</a:t>
          </a:r>
          <a:r>
            <a:rPr lang="ru-RU" dirty="0" err="1" smtClean="0"/>
            <a:t>деятельностный</a:t>
          </a:r>
          <a:r>
            <a:rPr lang="ru-RU" dirty="0" smtClean="0"/>
            <a:t> характер обучения</a:t>
          </a:r>
          <a:endParaRPr lang="ru-RU" dirty="0"/>
        </a:p>
      </dgm:t>
    </dgm:pt>
    <dgm:pt modelId="{E90E3603-60D5-4138-9881-3832BC608385}" type="parTrans" cxnId="{92228E2D-C834-42D5-BC11-66885856F39C}">
      <dgm:prSet/>
      <dgm:spPr/>
      <dgm:t>
        <a:bodyPr/>
        <a:lstStyle/>
        <a:p>
          <a:endParaRPr lang="ru-RU"/>
        </a:p>
      </dgm:t>
    </dgm:pt>
    <dgm:pt modelId="{67393B5D-730D-4336-B558-290A6DE2834B}" type="sibTrans" cxnId="{92228E2D-C834-42D5-BC11-66885856F39C}">
      <dgm:prSet/>
      <dgm:spPr/>
      <dgm:t>
        <a:bodyPr/>
        <a:lstStyle/>
        <a:p>
          <a:endParaRPr lang="ru-RU"/>
        </a:p>
      </dgm:t>
    </dgm:pt>
    <dgm:pt modelId="{FDCBF248-5DC0-4BE4-A0B2-9CBE4B95D72D}">
      <dgm:prSet phldrT="[Текст]"/>
      <dgm:spPr/>
      <dgm:t>
        <a:bodyPr/>
        <a:lstStyle/>
        <a:p>
          <a:r>
            <a:rPr lang="ru-RU" dirty="0" smtClean="0"/>
            <a:t>Направленность на практику</a:t>
          </a:r>
          <a:endParaRPr lang="ru-RU" dirty="0"/>
        </a:p>
      </dgm:t>
    </dgm:pt>
    <dgm:pt modelId="{749AE5BC-550A-4A86-846A-F9CAF6BD1BF8}" type="parTrans" cxnId="{70A25508-1E24-43C4-BA5E-11D9B23BA6D6}">
      <dgm:prSet/>
      <dgm:spPr/>
      <dgm:t>
        <a:bodyPr/>
        <a:lstStyle/>
        <a:p>
          <a:endParaRPr lang="ru-RU"/>
        </a:p>
      </dgm:t>
    </dgm:pt>
    <dgm:pt modelId="{AC1896C9-741F-4B74-8481-F3D132EB143C}" type="sibTrans" cxnId="{70A25508-1E24-43C4-BA5E-11D9B23BA6D6}">
      <dgm:prSet/>
      <dgm:spPr/>
      <dgm:t>
        <a:bodyPr/>
        <a:lstStyle/>
        <a:p>
          <a:endParaRPr lang="ru-RU"/>
        </a:p>
      </dgm:t>
    </dgm:pt>
    <dgm:pt modelId="{A87DEA5F-10EB-4B2A-8FF5-9AB4A79CA5B6}" type="pres">
      <dgm:prSet presAssocID="{2B6FA5AF-D83E-4579-922D-3F7648B39BF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6B4C437-9879-40C6-9205-2A148EF678E7}" type="pres">
      <dgm:prSet presAssocID="{5813DA96-5C03-43C3-B1DB-953B9ABCC613}" presName="singleCycle" presStyleCnt="0"/>
      <dgm:spPr/>
    </dgm:pt>
    <dgm:pt modelId="{AEE9FC78-F976-4F8D-AF5F-9F2EC82B31CE}" type="pres">
      <dgm:prSet presAssocID="{5813DA96-5C03-43C3-B1DB-953B9ABCC613}" presName="singleCenter" presStyleLbl="node1" presStyleIdx="0" presStyleCnt="4" custScaleX="160845" custScaleY="128600" custLinFactNeighborX="-620" custLinFactNeighborY="-1826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FEC9C32C-7857-4BF5-89A9-BD77F8ED1B3D}" type="pres">
      <dgm:prSet presAssocID="{71079992-66E8-4461-87C2-D3A84FC34D47}" presName="Name56" presStyleLbl="parChTrans1D2" presStyleIdx="0" presStyleCnt="3"/>
      <dgm:spPr/>
      <dgm:t>
        <a:bodyPr/>
        <a:lstStyle/>
        <a:p>
          <a:endParaRPr lang="ru-RU"/>
        </a:p>
      </dgm:t>
    </dgm:pt>
    <dgm:pt modelId="{8E881DFD-7F0B-4D44-B395-BB36AD23F72C}" type="pres">
      <dgm:prSet presAssocID="{0358A646-48E9-483E-AB78-2CC5B2CCE3C8}" presName="text0" presStyleLbl="node1" presStyleIdx="1" presStyleCnt="4" custScaleX="430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2A464B-03C3-47F5-8795-881739BC58C7}" type="pres">
      <dgm:prSet presAssocID="{E90E3603-60D5-4138-9881-3832BC608385}" presName="Name56" presStyleLbl="parChTrans1D2" presStyleIdx="1" presStyleCnt="3"/>
      <dgm:spPr/>
      <dgm:t>
        <a:bodyPr/>
        <a:lstStyle/>
        <a:p>
          <a:endParaRPr lang="ru-RU"/>
        </a:p>
      </dgm:t>
    </dgm:pt>
    <dgm:pt modelId="{F70A7D39-0FA6-4435-9C7A-4C97F39B46BB}" type="pres">
      <dgm:prSet presAssocID="{5F1D7113-08D5-4905-82E4-0B142A5CECCD}" presName="text0" presStyleLbl="node1" presStyleIdx="2" presStyleCnt="4" custScaleX="356662" custRadScaleRad="157732" custRadScaleInc="-17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496B4-2578-45EE-ADD4-2E1D7F42247B}" type="pres">
      <dgm:prSet presAssocID="{749AE5BC-550A-4A86-846A-F9CAF6BD1BF8}" presName="Name56" presStyleLbl="parChTrans1D2" presStyleIdx="2" presStyleCnt="3"/>
      <dgm:spPr/>
      <dgm:t>
        <a:bodyPr/>
        <a:lstStyle/>
        <a:p>
          <a:endParaRPr lang="ru-RU"/>
        </a:p>
      </dgm:t>
    </dgm:pt>
    <dgm:pt modelId="{ABEB5227-C390-477E-9A17-C7DE60F8C8F3}" type="pres">
      <dgm:prSet presAssocID="{FDCBF248-5DC0-4BE4-A0B2-9CBE4B95D72D}" presName="text0" presStyleLbl="node1" presStyleIdx="3" presStyleCnt="4" custScaleX="278588" custRadScaleRad="142704" custRadScaleInc="19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FF6B72-604D-4A83-901F-0DFCC485F533}" srcId="{2B6FA5AF-D83E-4579-922D-3F7648B39BF2}" destId="{5813DA96-5C03-43C3-B1DB-953B9ABCC613}" srcOrd="0" destOrd="0" parTransId="{E7A4841B-0205-4901-901D-0AE66E5C4EC4}" sibTransId="{F57DBA3A-9FF7-4AE7-8FB6-78BBBE4B7336}"/>
    <dgm:cxn modelId="{AB808103-09C6-4D3C-A73A-8985A3C5FB4C}" type="presOf" srcId="{5813DA96-5C03-43C3-B1DB-953B9ABCC613}" destId="{AEE9FC78-F976-4F8D-AF5F-9F2EC82B31CE}" srcOrd="0" destOrd="0" presId="urn:microsoft.com/office/officeart/2008/layout/RadialCluster"/>
    <dgm:cxn modelId="{177E8A5E-9747-42E2-8E85-CE6AF7398A7A}" type="presOf" srcId="{5F1D7113-08D5-4905-82E4-0B142A5CECCD}" destId="{F70A7D39-0FA6-4435-9C7A-4C97F39B46BB}" srcOrd="0" destOrd="0" presId="urn:microsoft.com/office/officeart/2008/layout/RadialCluster"/>
    <dgm:cxn modelId="{7241E6DF-A072-42CA-94A1-6D7816CCC09C}" type="presOf" srcId="{71079992-66E8-4461-87C2-D3A84FC34D47}" destId="{FEC9C32C-7857-4BF5-89A9-BD77F8ED1B3D}" srcOrd="0" destOrd="0" presId="urn:microsoft.com/office/officeart/2008/layout/RadialCluster"/>
    <dgm:cxn modelId="{54743F30-236D-48CE-9FFC-1CFDE978F7CD}" type="presOf" srcId="{2B6FA5AF-D83E-4579-922D-3F7648B39BF2}" destId="{A87DEA5F-10EB-4B2A-8FF5-9AB4A79CA5B6}" srcOrd="0" destOrd="0" presId="urn:microsoft.com/office/officeart/2008/layout/RadialCluster"/>
    <dgm:cxn modelId="{27D83076-E01B-441C-A132-5A169C15EF53}" type="presOf" srcId="{FDCBF248-5DC0-4BE4-A0B2-9CBE4B95D72D}" destId="{ABEB5227-C390-477E-9A17-C7DE60F8C8F3}" srcOrd="0" destOrd="0" presId="urn:microsoft.com/office/officeart/2008/layout/RadialCluster"/>
    <dgm:cxn modelId="{92228E2D-C834-42D5-BC11-66885856F39C}" srcId="{5813DA96-5C03-43C3-B1DB-953B9ABCC613}" destId="{5F1D7113-08D5-4905-82E4-0B142A5CECCD}" srcOrd="1" destOrd="0" parTransId="{E90E3603-60D5-4138-9881-3832BC608385}" sibTransId="{67393B5D-730D-4336-B558-290A6DE2834B}"/>
    <dgm:cxn modelId="{70A25508-1E24-43C4-BA5E-11D9B23BA6D6}" srcId="{5813DA96-5C03-43C3-B1DB-953B9ABCC613}" destId="{FDCBF248-5DC0-4BE4-A0B2-9CBE4B95D72D}" srcOrd="2" destOrd="0" parTransId="{749AE5BC-550A-4A86-846A-F9CAF6BD1BF8}" sibTransId="{AC1896C9-741F-4B74-8481-F3D132EB143C}"/>
    <dgm:cxn modelId="{A7E90408-112D-4C11-9F97-8364EB2126DA}" type="presOf" srcId="{749AE5BC-550A-4A86-846A-F9CAF6BD1BF8}" destId="{E26496B4-2578-45EE-ADD4-2E1D7F42247B}" srcOrd="0" destOrd="0" presId="urn:microsoft.com/office/officeart/2008/layout/RadialCluster"/>
    <dgm:cxn modelId="{1A6D4DAE-DFBE-46EB-8C68-BA1F3A420447}" srcId="{5813DA96-5C03-43C3-B1DB-953B9ABCC613}" destId="{0358A646-48E9-483E-AB78-2CC5B2CCE3C8}" srcOrd="0" destOrd="0" parTransId="{71079992-66E8-4461-87C2-D3A84FC34D47}" sibTransId="{40CD3CCD-01CC-4D45-90F5-1423A7BA3613}"/>
    <dgm:cxn modelId="{F396CABE-F3D4-4781-BE05-73AAE7F387C9}" type="presOf" srcId="{0358A646-48E9-483E-AB78-2CC5B2CCE3C8}" destId="{8E881DFD-7F0B-4D44-B395-BB36AD23F72C}" srcOrd="0" destOrd="0" presId="urn:microsoft.com/office/officeart/2008/layout/RadialCluster"/>
    <dgm:cxn modelId="{72A7F706-F3F8-454A-AEB0-7BB4F33A2038}" type="presOf" srcId="{E90E3603-60D5-4138-9881-3832BC608385}" destId="{D22A464B-03C3-47F5-8795-881739BC58C7}" srcOrd="0" destOrd="0" presId="urn:microsoft.com/office/officeart/2008/layout/RadialCluster"/>
    <dgm:cxn modelId="{65A75628-E506-4371-B311-3B7E86815B0F}" type="presParOf" srcId="{A87DEA5F-10EB-4B2A-8FF5-9AB4A79CA5B6}" destId="{16B4C437-9879-40C6-9205-2A148EF678E7}" srcOrd="0" destOrd="0" presId="urn:microsoft.com/office/officeart/2008/layout/RadialCluster"/>
    <dgm:cxn modelId="{8D86BC5B-18E1-419E-9F88-269608F988A7}" type="presParOf" srcId="{16B4C437-9879-40C6-9205-2A148EF678E7}" destId="{AEE9FC78-F976-4F8D-AF5F-9F2EC82B31CE}" srcOrd="0" destOrd="0" presId="urn:microsoft.com/office/officeart/2008/layout/RadialCluster"/>
    <dgm:cxn modelId="{B382D914-61AA-4FBA-98A0-768FB9EFAF07}" type="presParOf" srcId="{16B4C437-9879-40C6-9205-2A148EF678E7}" destId="{FEC9C32C-7857-4BF5-89A9-BD77F8ED1B3D}" srcOrd="1" destOrd="0" presId="urn:microsoft.com/office/officeart/2008/layout/RadialCluster"/>
    <dgm:cxn modelId="{E78A738B-E5D3-4954-8EE8-ED1202129AA1}" type="presParOf" srcId="{16B4C437-9879-40C6-9205-2A148EF678E7}" destId="{8E881DFD-7F0B-4D44-B395-BB36AD23F72C}" srcOrd="2" destOrd="0" presId="urn:microsoft.com/office/officeart/2008/layout/RadialCluster"/>
    <dgm:cxn modelId="{D9EFFEDF-FC2E-4075-8D95-C038FFE3102F}" type="presParOf" srcId="{16B4C437-9879-40C6-9205-2A148EF678E7}" destId="{D22A464B-03C3-47F5-8795-881739BC58C7}" srcOrd="3" destOrd="0" presId="urn:microsoft.com/office/officeart/2008/layout/RadialCluster"/>
    <dgm:cxn modelId="{285F1381-8532-46F0-A9C4-23D9CA7181E5}" type="presParOf" srcId="{16B4C437-9879-40C6-9205-2A148EF678E7}" destId="{F70A7D39-0FA6-4435-9C7A-4C97F39B46BB}" srcOrd="4" destOrd="0" presId="urn:microsoft.com/office/officeart/2008/layout/RadialCluster"/>
    <dgm:cxn modelId="{C58B3EA1-8E2A-4CD9-8C10-D2E3EBC7F948}" type="presParOf" srcId="{16B4C437-9879-40C6-9205-2A148EF678E7}" destId="{E26496B4-2578-45EE-ADD4-2E1D7F42247B}" srcOrd="5" destOrd="0" presId="urn:microsoft.com/office/officeart/2008/layout/RadialCluster"/>
    <dgm:cxn modelId="{53616CE7-4CBA-47F4-A4BA-7E91B5D00AC1}" type="presParOf" srcId="{16B4C437-9879-40C6-9205-2A148EF678E7}" destId="{ABEB5227-C390-477E-9A17-C7DE60F8C8F3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9FC78-F976-4F8D-AF5F-9F2EC82B31CE}">
      <dsp:nvSpPr>
        <dsp:cNvPr id="0" name=""/>
        <dsp:cNvSpPr/>
      </dsp:nvSpPr>
      <dsp:spPr>
        <a:xfrm>
          <a:off x="4191000" y="1835282"/>
          <a:ext cx="2183935" cy="17461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Ментальные нарушения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76238" y="1920520"/>
        <a:ext cx="2013459" cy="1575640"/>
      </dsp:txXfrm>
    </dsp:sp>
    <dsp:sp modelId="{FEC9C32C-7857-4BF5-89A9-BD77F8ED1B3D}">
      <dsp:nvSpPr>
        <dsp:cNvPr id="0" name=""/>
        <dsp:cNvSpPr/>
      </dsp:nvSpPr>
      <dsp:spPr>
        <a:xfrm rot="16244241">
          <a:off x="4957524" y="1494241"/>
          <a:ext cx="6821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213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881DFD-7F0B-4D44-B395-BB36AD23F72C}">
      <dsp:nvSpPr>
        <dsp:cNvPr id="0" name=""/>
        <dsp:cNvSpPr/>
      </dsp:nvSpPr>
      <dsp:spPr>
        <a:xfrm>
          <a:off x="3352800" y="243482"/>
          <a:ext cx="3912071" cy="909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Доступность изложения материала</a:t>
          </a:r>
          <a:endParaRPr lang="ru-RU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97209" y="287891"/>
        <a:ext cx="3823253" cy="820900"/>
      </dsp:txXfrm>
    </dsp:sp>
    <dsp:sp modelId="{D22A464B-03C3-47F5-8795-881739BC58C7}">
      <dsp:nvSpPr>
        <dsp:cNvPr id="0" name=""/>
        <dsp:cNvSpPr/>
      </dsp:nvSpPr>
      <dsp:spPr>
        <a:xfrm rot="1236008">
          <a:off x="6346748" y="3273892"/>
          <a:ext cx="8816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166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0A7D39-0FA6-4435-9C7A-4C97F39B46BB}">
      <dsp:nvSpPr>
        <dsp:cNvPr id="0" name=""/>
        <dsp:cNvSpPr/>
      </dsp:nvSpPr>
      <dsp:spPr>
        <a:xfrm>
          <a:off x="6788044" y="3428997"/>
          <a:ext cx="3244620" cy="909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Предметно-</a:t>
          </a:r>
          <a:r>
            <a:rPr lang="ru-RU" sz="1800" kern="1200" dirty="0" err="1" smtClean="0"/>
            <a:t>деятельностный</a:t>
          </a:r>
          <a:r>
            <a:rPr lang="ru-RU" sz="1800" kern="1200" dirty="0" smtClean="0"/>
            <a:t> характер обучения</a:t>
          </a:r>
          <a:endParaRPr lang="ru-RU" sz="1800" kern="1200" dirty="0"/>
        </a:p>
      </dsp:txBody>
      <dsp:txXfrm>
        <a:off x="6832453" y="3473406"/>
        <a:ext cx="3155802" cy="820900"/>
      </dsp:txXfrm>
    </dsp:sp>
    <dsp:sp modelId="{E26496B4-2578-45EE-ADD4-2E1D7F42247B}">
      <dsp:nvSpPr>
        <dsp:cNvPr id="0" name=""/>
        <dsp:cNvSpPr/>
      </dsp:nvSpPr>
      <dsp:spPr>
        <a:xfrm rot="9594308">
          <a:off x="3714734" y="3192218"/>
          <a:ext cx="4912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121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EB5227-C390-477E-9A17-C7DE60F8C8F3}">
      <dsp:nvSpPr>
        <dsp:cNvPr id="0" name=""/>
        <dsp:cNvSpPr/>
      </dsp:nvSpPr>
      <dsp:spPr>
        <a:xfrm>
          <a:off x="1219195" y="3276603"/>
          <a:ext cx="2534366" cy="909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Направленность на практику</a:t>
          </a:r>
          <a:endParaRPr lang="ru-RU" sz="2400" kern="1200" dirty="0"/>
        </a:p>
      </dsp:txBody>
      <dsp:txXfrm>
        <a:off x="1263604" y="3321012"/>
        <a:ext cx="2445548" cy="820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x-none" smtClean="0"/>
              <a:t>23.12.2022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270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CEF808F-0208-477B-AC91-9117BAAB02DC}" type="slidenum">
              <a:rPr lang="en-US" sz="1200">
                <a:solidFill>
                  <a:srgbClr val="000000"/>
                </a:solidFill>
                <a:latin typeface="+mn-lt"/>
              </a:rPr>
              <a:pPr algn="r">
                <a:defRPr/>
              </a:pPr>
              <a:t>8</a:t>
            </a:fld>
            <a:endParaRPr lang="en-US" sz="120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xmlns="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61" y="962181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xmlns="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44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xmlns="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44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xmlns="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44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xmlns="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9" y="2404678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8" y="1187849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6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xmlns="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1" y="1173829"/>
            <a:ext cx="2217739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xmlns="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9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xmlns="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7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xmlns="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xmlns="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A39D099-B515-F343-BF7A-A95468DA3860}"/>
              </a:ext>
            </a:extLst>
          </p:cNvPr>
          <p:cNvSpPr txBox="1"/>
          <p:nvPr userDrawn="1"/>
        </p:nvSpPr>
        <p:spPr>
          <a:xfrm>
            <a:off x="10410206" y="532286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xmlns="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xmlns="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94" y="540912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xmlns="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8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xmlns="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5" y="548728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xmlns="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901" y="1447791"/>
            <a:ext cx="4322531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xmlns="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901" y="2379664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xmlns="" id="{D2CA403A-98E7-6C42-8F44-30AB6622C802}"/>
              </a:ext>
            </a:extLst>
          </p:cNvPr>
          <p:cNvSpPr/>
          <p:nvPr userDrawn="1"/>
        </p:nvSpPr>
        <p:spPr>
          <a:xfrm>
            <a:off x="5392984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xmlns="" id="{42ABAA5D-E7AB-6E48-9D43-A48178C9BDD4}"/>
              </a:ext>
            </a:extLst>
          </p:cNvPr>
          <p:cNvSpPr/>
          <p:nvPr userDrawn="1"/>
        </p:nvSpPr>
        <p:spPr>
          <a:xfrm>
            <a:off x="6742927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279AE0F6-4E37-6C4D-AF45-824EEE489A15}"/>
              </a:ext>
            </a:extLst>
          </p:cNvPr>
          <p:cNvSpPr/>
          <p:nvPr userDrawn="1"/>
        </p:nvSpPr>
        <p:spPr>
          <a:xfrm>
            <a:off x="9442812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xmlns="" id="{330C0EA4-7FD1-CE4D-AC95-8C484C5AC790}"/>
              </a:ext>
            </a:extLst>
          </p:cNvPr>
          <p:cNvSpPr/>
          <p:nvPr userDrawn="1"/>
        </p:nvSpPr>
        <p:spPr>
          <a:xfrm>
            <a:off x="10792756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xmlns="" id="{4C53CF3D-7EFB-DF4F-8EA6-5644574E9AFB}"/>
              </a:ext>
            </a:extLst>
          </p:cNvPr>
          <p:cNvSpPr/>
          <p:nvPr userDrawn="1"/>
        </p:nvSpPr>
        <p:spPr>
          <a:xfrm>
            <a:off x="5392984" y="2708707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xmlns="" id="{B42CE88A-E9A3-2A4E-BD50-EB37311F39EC}"/>
              </a:ext>
            </a:extLst>
          </p:cNvPr>
          <p:cNvSpPr/>
          <p:nvPr userDrawn="1"/>
        </p:nvSpPr>
        <p:spPr>
          <a:xfrm>
            <a:off x="6742927" y="2708707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xmlns="" id="{B699EFDF-DB9D-3C4F-9D1F-461508017BDA}"/>
              </a:ext>
            </a:extLst>
          </p:cNvPr>
          <p:cNvSpPr/>
          <p:nvPr userDrawn="1"/>
        </p:nvSpPr>
        <p:spPr>
          <a:xfrm>
            <a:off x="8092868" y="2708707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xmlns="" id="{5DF3131C-EEA1-5446-B567-C9DA0A2A1AFF}"/>
              </a:ext>
            </a:extLst>
          </p:cNvPr>
          <p:cNvSpPr/>
          <p:nvPr userDrawn="1"/>
        </p:nvSpPr>
        <p:spPr>
          <a:xfrm>
            <a:off x="9442812" y="2708707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xmlns="" id="{6D03B317-B61D-2945-8C0A-A6EBD87ACD07}"/>
              </a:ext>
            </a:extLst>
          </p:cNvPr>
          <p:cNvSpPr/>
          <p:nvPr userDrawn="1"/>
        </p:nvSpPr>
        <p:spPr>
          <a:xfrm>
            <a:off x="10792756" y="2708707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xmlns="" id="{9C0266F1-C0B7-624A-A873-5F2C8801E766}"/>
              </a:ext>
            </a:extLst>
          </p:cNvPr>
          <p:cNvSpPr/>
          <p:nvPr userDrawn="1"/>
        </p:nvSpPr>
        <p:spPr>
          <a:xfrm>
            <a:off x="5392984" y="3969617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xmlns="" id="{30C0C10E-388C-9843-8270-19D471BD3756}"/>
              </a:ext>
            </a:extLst>
          </p:cNvPr>
          <p:cNvSpPr/>
          <p:nvPr userDrawn="1"/>
        </p:nvSpPr>
        <p:spPr>
          <a:xfrm>
            <a:off x="6742927" y="3969617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xmlns="" id="{87047EA3-79D2-8644-A568-E64AA1D7D370}"/>
              </a:ext>
            </a:extLst>
          </p:cNvPr>
          <p:cNvSpPr/>
          <p:nvPr userDrawn="1"/>
        </p:nvSpPr>
        <p:spPr>
          <a:xfrm>
            <a:off x="8092868" y="3969617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xmlns="" id="{7F5D1C6B-4E6B-0346-A5DC-C511DB14EFD6}"/>
              </a:ext>
            </a:extLst>
          </p:cNvPr>
          <p:cNvSpPr/>
          <p:nvPr userDrawn="1"/>
        </p:nvSpPr>
        <p:spPr>
          <a:xfrm>
            <a:off x="9442812" y="3969617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xmlns="" id="{EB421DBA-35DE-2C4F-A89E-27F0998EF4E8}"/>
              </a:ext>
            </a:extLst>
          </p:cNvPr>
          <p:cNvSpPr/>
          <p:nvPr userDrawn="1"/>
        </p:nvSpPr>
        <p:spPr>
          <a:xfrm>
            <a:off x="10792756" y="3969617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xmlns="" id="{081BD842-A9A1-5B44-81ED-A97BA390032B}"/>
              </a:ext>
            </a:extLst>
          </p:cNvPr>
          <p:cNvSpPr/>
          <p:nvPr userDrawn="1"/>
        </p:nvSpPr>
        <p:spPr>
          <a:xfrm>
            <a:off x="5392984" y="5249777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xmlns="" id="{036EE7D2-A33A-434C-B272-C82E2CDD4D4D}"/>
              </a:ext>
            </a:extLst>
          </p:cNvPr>
          <p:cNvSpPr/>
          <p:nvPr userDrawn="1"/>
        </p:nvSpPr>
        <p:spPr>
          <a:xfrm>
            <a:off x="6742927" y="5249777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xmlns="" id="{7DD65DA4-F076-C242-813E-8C17DCABCCFB}"/>
              </a:ext>
            </a:extLst>
          </p:cNvPr>
          <p:cNvSpPr/>
          <p:nvPr userDrawn="1"/>
        </p:nvSpPr>
        <p:spPr>
          <a:xfrm>
            <a:off x="8092868" y="5249777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xmlns="" id="{8A44D99D-BF66-2848-B460-F59D8ECF5690}"/>
              </a:ext>
            </a:extLst>
          </p:cNvPr>
          <p:cNvSpPr/>
          <p:nvPr userDrawn="1"/>
        </p:nvSpPr>
        <p:spPr>
          <a:xfrm>
            <a:off x="9442812" y="5249777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xmlns="" id="{9B130CEB-3D74-B647-BA6B-32F7D70FD354}"/>
              </a:ext>
            </a:extLst>
          </p:cNvPr>
          <p:cNvSpPr/>
          <p:nvPr userDrawn="1"/>
        </p:nvSpPr>
        <p:spPr>
          <a:xfrm>
            <a:off x="10792756" y="5249777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xmlns="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7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xmlns="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xmlns="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62171D1-2A5B-7A4A-9760-17CCE51B9802}"/>
              </a:ext>
            </a:extLst>
          </p:cNvPr>
          <p:cNvSpPr txBox="1"/>
          <p:nvPr userDrawn="1"/>
        </p:nvSpPr>
        <p:spPr>
          <a:xfrm>
            <a:off x="10410206" y="532286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xmlns="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xmlns="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94" y="540912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xmlns="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8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xmlns="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5" y="548728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5FC33-492F-499C-B411-496C60444240}" type="datetimeFigureOut">
              <a:rPr lang="en-US"/>
              <a:pPr>
                <a:defRPr/>
              </a:pPr>
              <a:t>12/23/2022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54628-56F5-4390-AC9A-5C741C96B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44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190F3-F290-45D9-956E-14FE20B34933}" type="datetimeFigureOut">
              <a:rPr lang="en-US"/>
              <a:pPr>
                <a:defRPr/>
              </a:pPr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65618-DFC2-4934-BA2E-B3AB8BC5D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36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70286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226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592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412611C-8F42-4A88-BF2C-3F14A15A3A2D}"/>
              </a:ext>
            </a:extLst>
          </p:cNvPr>
          <p:cNvSpPr/>
          <p:nvPr userDrawn="1"/>
        </p:nvSpPr>
        <p:spPr>
          <a:xfrm>
            <a:off x="4200073" y="1086699"/>
            <a:ext cx="3290635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96E1EE68-F749-4414-A326-ABFB18D5E9AF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5002833" y="352527"/>
            <a:ext cx="1685115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3346C86-7BD4-4931-8982-4954A955A0D2}"/>
              </a:ext>
            </a:extLst>
          </p:cNvPr>
          <p:cNvSpPr/>
          <p:nvPr userDrawn="1"/>
        </p:nvSpPr>
        <p:spPr>
          <a:xfrm>
            <a:off x="7997605" y="1086699"/>
            <a:ext cx="3290635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4938B100-7DB2-4283-A72B-BFBB92152E89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8800365" y="352527"/>
            <a:ext cx="1685115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2A0F9E1-604E-4D14-8F49-BC5799DEC58C}"/>
              </a:ext>
            </a:extLst>
          </p:cNvPr>
          <p:cNvSpPr/>
          <p:nvPr userDrawn="1"/>
        </p:nvSpPr>
        <p:spPr>
          <a:xfrm>
            <a:off x="4200073" y="4248150"/>
            <a:ext cx="3290635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F14D57A3-AC8C-481C-AFAC-A9FCFB199B2D}"/>
              </a:ext>
            </a:extLst>
          </p:cNvPr>
          <p:cNvSpPr>
            <a:spLocks noGrp="1"/>
          </p:cNvSpPr>
          <p:nvPr>
            <p:ph type="pic" idx="25" hasCustomPrompt="1"/>
          </p:nvPr>
        </p:nvSpPr>
        <p:spPr>
          <a:xfrm>
            <a:off x="5002833" y="3513978"/>
            <a:ext cx="1685115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ECC6AC5-F655-4421-A219-B2F76C6CA2FD}"/>
              </a:ext>
            </a:extLst>
          </p:cNvPr>
          <p:cNvSpPr/>
          <p:nvPr userDrawn="1"/>
        </p:nvSpPr>
        <p:spPr>
          <a:xfrm>
            <a:off x="7997605" y="4248150"/>
            <a:ext cx="3290635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BA2332AA-B2D0-4A28-A218-73EE3FE44954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>
            <a:off x="8800365" y="3513978"/>
            <a:ext cx="1685115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625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Freeform: Shape 162">
            <a:extLst>
              <a:ext uri="{FF2B5EF4-FFF2-40B4-BE49-F238E27FC236}">
                <a16:creationId xmlns:a16="http://schemas.microsoft.com/office/drawing/2014/main" xmlns="" id="{8824B83C-4516-440E-B27E-09F0426F6C97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6" y="6"/>
            <a:ext cx="12191999" cy="6877477"/>
          </a:xfrm>
          <a:custGeom>
            <a:avLst/>
            <a:gdLst>
              <a:gd name="connsiteX0" fmla="*/ 11053396 w 12191999"/>
              <a:gd name="connsiteY0" fmla="*/ 5847975 h 6877477"/>
              <a:gd name="connsiteX1" fmla="*/ 12034143 w 12191999"/>
              <a:gd name="connsiteY1" fmla="*/ 6828722 h 6877477"/>
              <a:gd name="connsiteX2" fmla="*/ 11985388 w 12191999"/>
              <a:gd name="connsiteY2" fmla="*/ 6877477 h 6877477"/>
              <a:gd name="connsiteX3" fmla="*/ 10121403 w 12191999"/>
              <a:gd name="connsiteY3" fmla="*/ 6877477 h 6877477"/>
              <a:gd name="connsiteX4" fmla="*/ 10072648 w 12191999"/>
              <a:gd name="connsiteY4" fmla="*/ 6828722 h 6877477"/>
              <a:gd name="connsiteX5" fmla="*/ 12182376 w 12191999"/>
              <a:gd name="connsiteY5" fmla="*/ 4716808 h 6877477"/>
              <a:gd name="connsiteX6" fmla="*/ 12191999 w 12191999"/>
              <a:gd name="connsiteY6" fmla="*/ 4726431 h 6877477"/>
              <a:gd name="connsiteX7" fmla="*/ 12191999 w 12191999"/>
              <a:gd name="connsiteY7" fmla="*/ 6668679 h 6877477"/>
              <a:gd name="connsiteX8" fmla="*/ 12182376 w 12191999"/>
              <a:gd name="connsiteY8" fmla="*/ 6678302 h 6877477"/>
              <a:gd name="connsiteX9" fmla="*/ 11201628 w 12191999"/>
              <a:gd name="connsiteY9" fmla="*/ 5697555 h 6877477"/>
              <a:gd name="connsiteX10" fmla="*/ 9949130 w 12191999"/>
              <a:gd name="connsiteY10" fmla="*/ 4716808 h 6877477"/>
              <a:gd name="connsiteX11" fmla="*/ 10929877 w 12191999"/>
              <a:gd name="connsiteY11" fmla="*/ 5697555 h 6877477"/>
              <a:gd name="connsiteX12" fmla="*/ 9949130 w 12191999"/>
              <a:gd name="connsiteY12" fmla="*/ 6678302 h 6877477"/>
              <a:gd name="connsiteX13" fmla="*/ 8968382 w 12191999"/>
              <a:gd name="connsiteY13" fmla="*/ 5697555 h 6877477"/>
              <a:gd name="connsiteX14" fmla="*/ 11053396 w 12191999"/>
              <a:gd name="connsiteY14" fmla="*/ 3580491 h 6877477"/>
              <a:gd name="connsiteX15" fmla="*/ 12034143 w 12191999"/>
              <a:gd name="connsiteY15" fmla="*/ 4561237 h 6877477"/>
              <a:gd name="connsiteX16" fmla="*/ 11053396 w 12191999"/>
              <a:gd name="connsiteY16" fmla="*/ 5541984 h 6877477"/>
              <a:gd name="connsiteX17" fmla="*/ 10072648 w 12191999"/>
              <a:gd name="connsiteY17" fmla="*/ 4561237 h 6877477"/>
              <a:gd name="connsiteX18" fmla="*/ 8844864 w 12191999"/>
              <a:gd name="connsiteY18" fmla="*/ 3580491 h 6877477"/>
              <a:gd name="connsiteX19" fmla="*/ 9825611 w 12191999"/>
              <a:gd name="connsiteY19" fmla="*/ 4561237 h 6877477"/>
              <a:gd name="connsiteX20" fmla="*/ 8844864 w 12191999"/>
              <a:gd name="connsiteY20" fmla="*/ 5541984 h 6877477"/>
              <a:gd name="connsiteX21" fmla="*/ 7864116 w 12191999"/>
              <a:gd name="connsiteY21" fmla="*/ 4561237 h 6877477"/>
              <a:gd name="connsiteX22" fmla="*/ 10739 w 12191999"/>
              <a:gd name="connsiteY22" fmla="*/ 3580491 h 6877477"/>
              <a:gd name="connsiteX23" fmla="*/ 991485 w 12191999"/>
              <a:gd name="connsiteY23" fmla="*/ 4561237 h 6877477"/>
              <a:gd name="connsiteX24" fmla="*/ 10739 w 12191999"/>
              <a:gd name="connsiteY24" fmla="*/ 5541984 h 6877477"/>
              <a:gd name="connsiteX25" fmla="*/ 0 w 12191999"/>
              <a:gd name="connsiteY25" fmla="*/ 5531245 h 6877477"/>
              <a:gd name="connsiteX26" fmla="*/ 0 w 12191999"/>
              <a:gd name="connsiteY26" fmla="*/ 3591230 h 6877477"/>
              <a:gd name="connsiteX27" fmla="*/ 1115005 w 12191999"/>
              <a:gd name="connsiteY27" fmla="*/ 2448297 h 6877477"/>
              <a:gd name="connsiteX28" fmla="*/ 2095752 w 12191999"/>
              <a:gd name="connsiteY28" fmla="*/ 3429042 h 6877477"/>
              <a:gd name="connsiteX29" fmla="*/ 1115005 w 12191999"/>
              <a:gd name="connsiteY29" fmla="*/ 4409788 h 6877477"/>
              <a:gd name="connsiteX30" fmla="*/ 134258 w 12191999"/>
              <a:gd name="connsiteY30" fmla="*/ 3429042 h 6877477"/>
              <a:gd name="connsiteX31" fmla="*/ 12182376 w 12191999"/>
              <a:gd name="connsiteY31" fmla="*/ 2448295 h 6877477"/>
              <a:gd name="connsiteX32" fmla="*/ 12191999 w 12191999"/>
              <a:gd name="connsiteY32" fmla="*/ 2457918 h 6877477"/>
              <a:gd name="connsiteX33" fmla="*/ 12191999 w 12191999"/>
              <a:gd name="connsiteY33" fmla="*/ 4400165 h 6877477"/>
              <a:gd name="connsiteX34" fmla="*/ 12182376 w 12191999"/>
              <a:gd name="connsiteY34" fmla="*/ 4409788 h 6877477"/>
              <a:gd name="connsiteX35" fmla="*/ 11201628 w 12191999"/>
              <a:gd name="connsiteY35" fmla="*/ 3429042 h 6877477"/>
              <a:gd name="connsiteX36" fmla="*/ 9949130 w 12191999"/>
              <a:gd name="connsiteY36" fmla="*/ 2448295 h 6877477"/>
              <a:gd name="connsiteX37" fmla="*/ 10929877 w 12191999"/>
              <a:gd name="connsiteY37" fmla="*/ 3429042 h 6877477"/>
              <a:gd name="connsiteX38" fmla="*/ 9949130 w 12191999"/>
              <a:gd name="connsiteY38" fmla="*/ 4409788 h 6877477"/>
              <a:gd name="connsiteX39" fmla="*/ 8968382 w 12191999"/>
              <a:gd name="connsiteY39" fmla="*/ 3429042 h 6877477"/>
              <a:gd name="connsiteX40" fmla="*/ 7740598 w 12191999"/>
              <a:gd name="connsiteY40" fmla="*/ 2448295 h 6877477"/>
              <a:gd name="connsiteX41" fmla="*/ 8721345 w 12191999"/>
              <a:gd name="connsiteY41" fmla="*/ 3429042 h 6877477"/>
              <a:gd name="connsiteX42" fmla="*/ 7740598 w 12191999"/>
              <a:gd name="connsiteY42" fmla="*/ 4409788 h 6877477"/>
              <a:gd name="connsiteX43" fmla="*/ 6759852 w 12191999"/>
              <a:gd name="connsiteY43" fmla="*/ 3429042 h 6877477"/>
              <a:gd name="connsiteX44" fmla="*/ 11053396 w 12191999"/>
              <a:gd name="connsiteY44" fmla="*/ 1313009 h 6877477"/>
              <a:gd name="connsiteX45" fmla="*/ 12034143 w 12191999"/>
              <a:gd name="connsiteY45" fmla="*/ 2293756 h 6877477"/>
              <a:gd name="connsiteX46" fmla="*/ 11053396 w 12191999"/>
              <a:gd name="connsiteY46" fmla="*/ 3274502 h 6877477"/>
              <a:gd name="connsiteX47" fmla="*/ 10072648 w 12191999"/>
              <a:gd name="connsiteY47" fmla="*/ 2293756 h 6877477"/>
              <a:gd name="connsiteX48" fmla="*/ 8844864 w 12191999"/>
              <a:gd name="connsiteY48" fmla="*/ 1313009 h 6877477"/>
              <a:gd name="connsiteX49" fmla="*/ 9825611 w 12191999"/>
              <a:gd name="connsiteY49" fmla="*/ 2293756 h 6877477"/>
              <a:gd name="connsiteX50" fmla="*/ 8844864 w 12191999"/>
              <a:gd name="connsiteY50" fmla="*/ 3274503 h 6877477"/>
              <a:gd name="connsiteX51" fmla="*/ 7864116 w 12191999"/>
              <a:gd name="connsiteY51" fmla="*/ 2293756 h 6877477"/>
              <a:gd name="connsiteX52" fmla="*/ 6636337 w 12191999"/>
              <a:gd name="connsiteY52" fmla="*/ 1313009 h 6877477"/>
              <a:gd name="connsiteX53" fmla="*/ 7617079 w 12191999"/>
              <a:gd name="connsiteY53" fmla="*/ 2293756 h 6877477"/>
              <a:gd name="connsiteX54" fmla="*/ 6636337 w 12191999"/>
              <a:gd name="connsiteY54" fmla="*/ 3274503 h 6877477"/>
              <a:gd name="connsiteX55" fmla="*/ 5655588 w 12191999"/>
              <a:gd name="connsiteY55" fmla="*/ 2293756 h 6877477"/>
              <a:gd name="connsiteX56" fmla="*/ 2219273 w 12191999"/>
              <a:gd name="connsiteY56" fmla="*/ 1313009 h 6877477"/>
              <a:gd name="connsiteX57" fmla="*/ 3200020 w 12191999"/>
              <a:gd name="connsiteY57" fmla="*/ 2293756 h 6877477"/>
              <a:gd name="connsiteX58" fmla="*/ 2219273 w 12191999"/>
              <a:gd name="connsiteY58" fmla="*/ 3274503 h 6877477"/>
              <a:gd name="connsiteX59" fmla="*/ 1238524 w 12191999"/>
              <a:gd name="connsiteY59" fmla="*/ 2293756 h 6877477"/>
              <a:gd name="connsiteX60" fmla="*/ 10741 w 12191999"/>
              <a:gd name="connsiteY60" fmla="*/ 1313009 h 6877477"/>
              <a:gd name="connsiteX61" fmla="*/ 991488 w 12191999"/>
              <a:gd name="connsiteY61" fmla="*/ 2293756 h 6877477"/>
              <a:gd name="connsiteX62" fmla="*/ 10741 w 12191999"/>
              <a:gd name="connsiteY62" fmla="*/ 3274503 h 6877477"/>
              <a:gd name="connsiteX63" fmla="*/ 0 w 12191999"/>
              <a:gd name="connsiteY63" fmla="*/ 3263761 h 6877477"/>
              <a:gd name="connsiteX64" fmla="*/ 0 w 12191999"/>
              <a:gd name="connsiteY64" fmla="*/ 1323750 h 6877477"/>
              <a:gd name="connsiteX65" fmla="*/ 7740598 w 12191999"/>
              <a:gd name="connsiteY65" fmla="*/ 179783 h 6877477"/>
              <a:gd name="connsiteX66" fmla="*/ 8721345 w 12191999"/>
              <a:gd name="connsiteY66" fmla="*/ 1160530 h 6877477"/>
              <a:gd name="connsiteX67" fmla="*/ 7740598 w 12191999"/>
              <a:gd name="connsiteY67" fmla="*/ 2141277 h 6877477"/>
              <a:gd name="connsiteX68" fmla="*/ 6759852 w 12191999"/>
              <a:gd name="connsiteY68" fmla="*/ 1160530 h 6877477"/>
              <a:gd name="connsiteX69" fmla="*/ 5532073 w 12191999"/>
              <a:gd name="connsiteY69" fmla="*/ 179783 h 6877477"/>
              <a:gd name="connsiteX70" fmla="*/ 6512819 w 12191999"/>
              <a:gd name="connsiteY70" fmla="*/ 1160530 h 6877477"/>
              <a:gd name="connsiteX71" fmla="*/ 5532073 w 12191999"/>
              <a:gd name="connsiteY71" fmla="*/ 2141277 h 6877477"/>
              <a:gd name="connsiteX72" fmla="*/ 4551324 w 12191999"/>
              <a:gd name="connsiteY72" fmla="*/ 1160530 h 6877477"/>
              <a:gd name="connsiteX73" fmla="*/ 3323540 w 12191999"/>
              <a:gd name="connsiteY73" fmla="*/ 179783 h 6877477"/>
              <a:gd name="connsiteX74" fmla="*/ 4304287 w 12191999"/>
              <a:gd name="connsiteY74" fmla="*/ 1160530 h 6877477"/>
              <a:gd name="connsiteX75" fmla="*/ 3323540 w 12191999"/>
              <a:gd name="connsiteY75" fmla="*/ 2141277 h 6877477"/>
              <a:gd name="connsiteX76" fmla="*/ 2342792 w 12191999"/>
              <a:gd name="connsiteY76" fmla="*/ 1160530 h 6877477"/>
              <a:gd name="connsiteX77" fmla="*/ 1115008 w 12191999"/>
              <a:gd name="connsiteY77" fmla="*/ 179783 h 6877477"/>
              <a:gd name="connsiteX78" fmla="*/ 2095755 w 12191999"/>
              <a:gd name="connsiteY78" fmla="*/ 1160530 h 6877477"/>
              <a:gd name="connsiteX79" fmla="*/ 1115008 w 12191999"/>
              <a:gd name="connsiteY79" fmla="*/ 2141277 h 6877477"/>
              <a:gd name="connsiteX80" fmla="*/ 134260 w 12191999"/>
              <a:gd name="connsiteY80" fmla="*/ 1160530 h 6877477"/>
              <a:gd name="connsiteX81" fmla="*/ 12182376 w 12191999"/>
              <a:gd name="connsiteY81" fmla="*/ 179782 h 6877477"/>
              <a:gd name="connsiteX82" fmla="*/ 12191999 w 12191999"/>
              <a:gd name="connsiteY82" fmla="*/ 189405 h 6877477"/>
              <a:gd name="connsiteX83" fmla="*/ 12191999 w 12191999"/>
              <a:gd name="connsiteY83" fmla="*/ 2131652 h 6877477"/>
              <a:gd name="connsiteX84" fmla="*/ 12182376 w 12191999"/>
              <a:gd name="connsiteY84" fmla="*/ 2141275 h 6877477"/>
              <a:gd name="connsiteX85" fmla="*/ 11201628 w 12191999"/>
              <a:gd name="connsiteY85" fmla="*/ 1160529 h 6877477"/>
              <a:gd name="connsiteX86" fmla="*/ 9949130 w 12191999"/>
              <a:gd name="connsiteY86" fmla="*/ 179782 h 6877477"/>
              <a:gd name="connsiteX87" fmla="*/ 10929877 w 12191999"/>
              <a:gd name="connsiteY87" fmla="*/ 1160530 h 6877477"/>
              <a:gd name="connsiteX88" fmla="*/ 9949130 w 12191999"/>
              <a:gd name="connsiteY88" fmla="*/ 2141275 h 6877477"/>
              <a:gd name="connsiteX89" fmla="*/ 8968382 w 12191999"/>
              <a:gd name="connsiteY89" fmla="*/ 1160530 h 6877477"/>
              <a:gd name="connsiteX90" fmla="*/ 10098921 w 12191999"/>
              <a:gd name="connsiteY90" fmla="*/ 0 h 6877477"/>
              <a:gd name="connsiteX91" fmla="*/ 12007870 w 12191999"/>
              <a:gd name="connsiteY91" fmla="*/ 0 h 6877477"/>
              <a:gd name="connsiteX92" fmla="*/ 12034143 w 12191999"/>
              <a:gd name="connsiteY92" fmla="*/ 26273 h 6877477"/>
              <a:gd name="connsiteX93" fmla="*/ 11053396 w 12191999"/>
              <a:gd name="connsiteY93" fmla="*/ 1007020 h 6877477"/>
              <a:gd name="connsiteX94" fmla="*/ 10072648 w 12191999"/>
              <a:gd name="connsiteY94" fmla="*/ 26273 h 6877477"/>
              <a:gd name="connsiteX95" fmla="*/ 7890389 w 12191999"/>
              <a:gd name="connsiteY95" fmla="*/ 0 h 6877477"/>
              <a:gd name="connsiteX96" fmla="*/ 9799338 w 12191999"/>
              <a:gd name="connsiteY96" fmla="*/ 0 h 6877477"/>
              <a:gd name="connsiteX97" fmla="*/ 9825611 w 12191999"/>
              <a:gd name="connsiteY97" fmla="*/ 26273 h 6877477"/>
              <a:gd name="connsiteX98" fmla="*/ 8844864 w 12191999"/>
              <a:gd name="connsiteY98" fmla="*/ 1007020 h 6877477"/>
              <a:gd name="connsiteX99" fmla="*/ 7864116 w 12191999"/>
              <a:gd name="connsiteY99" fmla="*/ 26273 h 6877477"/>
              <a:gd name="connsiteX100" fmla="*/ 5681864 w 12191999"/>
              <a:gd name="connsiteY100" fmla="*/ 0 h 6877477"/>
              <a:gd name="connsiteX101" fmla="*/ 7590806 w 12191999"/>
              <a:gd name="connsiteY101" fmla="*/ 0 h 6877477"/>
              <a:gd name="connsiteX102" fmla="*/ 7617079 w 12191999"/>
              <a:gd name="connsiteY102" fmla="*/ 26273 h 6877477"/>
              <a:gd name="connsiteX103" fmla="*/ 6636339 w 12191999"/>
              <a:gd name="connsiteY103" fmla="*/ 1007020 h 6877477"/>
              <a:gd name="connsiteX104" fmla="*/ 5655591 w 12191999"/>
              <a:gd name="connsiteY104" fmla="*/ 26273 h 6877477"/>
              <a:gd name="connsiteX105" fmla="*/ 3473334 w 12191999"/>
              <a:gd name="connsiteY105" fmla="*/ 0 h 6877477"/>
              <a:gd name="connsiteX106" fmla="*/ 5382281 w 12191999"/>
              <a:gd name="connsiteY106" fmla="*/ 0 h 6877477"/>
              <a:gd name="connsiteX107" fmla="*/ 5408554 w 12191999"/>
              <a:gd name="connsiteY107" fmla="*/ 26274 h 6877477"/>
              <a:gd name="connsiteX108" fmla="*/ 4427806 w 12191999"/>
              <a:gd name="connsiteY108" fmla="*/ 1007020 h 6877477"/>
              <a:gd name="connsiteX109" fmla="*/ 3447060 w 12191999"/>
              <a:gd name="connsiteY109" fmla="*/ 26274 h 6877477"/>
              <a:gd name="connsiteX110" fmla="*/ 1264801 w 12191999"/>
              <a:gd name="connsiteY110" fmla="*/ 0 h 6877477"/>
              <a:gd name="connsiteX111" fmla="*/ 3173749 w 12191999"/>
              <a:gd name="connsiteY111" fmla="*/ 0 h 6877477"/>
              <a:gd name="connsiteX112" fmla="*/ 3200023 w 12191999"/>
              <a:gd name="connsiteY112" fmla="*/ 26274 h 6877477"/>
              <a:gd name="connsiteX113" fmla="*/ 2219276 w 12191999"/>
              <a:gd name="connsiteY113" fmla="*/ 1007020 h 6877477"/>
              <a:gd name="connsiteX114" fmla="*/ 1238527 w 12191999"/>
              <a:gd name="connsiteY114" fmla="*/ 26274 h 6877477"/>
              <a:gd name="connsiteX115" fmla="*/ 0 w 12191999"/>
              <a:gd name="connsiteY115" fmla="*/ 0 h 6877477"/>
              <a:gd name="connsiteX116" fmla="*/ 965216 w 12191999"/>
              <a:gd name="connsiteY116" fmla="*/ 0 h 6877477"/>
              <a:gd name="connsiteX117" fmla="*/ 991490 w 12191999"/>
              <a:gd name="connsiteY117" fmla="*/ 26274 h 6877477"/>
              <a:gd name="connsiteX118" fmla="*/ 10744 w 12191999"/>
              <a:gd name="connsiteY118" fmla="*/ 1007021 h 6877477"/>
              <a:gd name="connsiteX119" fmla="*/ 0 w 12191999"/>
              <a:gd name="connsiteY119" fmla="*/ 996277 h 687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2191999" h="6877477">
                <a:moveTo>
                  <a:pt x="11053396" y="5847975"/>
                </a:moveTo>
                <a:lnTo>
                  <a:pt x="12034143" y="6828722"/>
                </a:lnTo>
                <a:lnTo>
                  <a:pt x="11985388" y="6877477"/>
                </a:lnTo>
                <a:lnTo>
                  <a:pt x="10121403" y="6877477"/>
                </a:lnTo>
                <a:lnTo>
                  <a:pt x="10072648" y="6828722"/>
                </a:lnTo>
                <a:close/>
                <a:moveTo>
                  <a:pt x="12182376" y="4716808"/>
                </a:moveTo>
                <a:lnTo>
                  <a:pt x="12191999" y="4726431"/>
                </a:lnTo>
                <a:lnTo>
                  <a:pt x="12191999" y="6668679"/>
                </a:lnTo>
                <a:lnTo>
                  <a:pt x="12182376" y="6678302"/>
                </a:lnTo>
                <a:lnTo>
                  <a:pt x="11201628" y="5697555"/>
                </a:lnTo>
                <a:close/>
                <a:moveTo>
                  <a:pt x="9949130" y="4716808"/>
                </a:moveTo>
                <a:lnTo>
                  <a:pt x="10929877" y="5697555"/>
                </a:lnTo>
                <a:lnTo>
                  <a:pt x="9949130" y="6678302"/>
                </a:lnTo>
                <a:lnTo>
                  <a:pt x="8968382" y="5697555"/>
                </a:lnTo>
                <a:close/>
                <a:moveTo>
                  <a:pt x="11053396" y="3580491"/>
                </a:moveTo>
                <a:lnTo>
                  <a:pt x="12034143" y="4561237"/>
                </a:lnTo>
                <a:lnTo>
                  <a:pt x="11053396" y="5541984"/>
                </a:lnTo>
                <a:lnTo>
                  <a:pt x="10072648" y="4561237"/>
                </a:lnTo>
                <a:close/>
                <a:moveTo>
                  <a:pt x="8844864" y="3580491"/>
                </a:moveTo>
                <a:lnTo>
                  <a:pt x="9825611" y="4561237"/>
                </a:lnTo>
                <a:lnTo>
                  <a:pt x="8844864" y="5541984"/>
                </a:lnTo>
                <a:lnTo>
                  <a:pt x="7864116" y="4561237"/>
                </a:lnTo>
                <a:close/>
                <a:moveTo>
                  <a:pt x="10739" y="3580491"/>
                </a:moveTo>
                <a:lnTo>
                  <a:pt x="991485" y="4561237"/>
                </a:lnTo>
                <a:lnTo>
                  <a:pt x="10739" y="5541984"/>
                </a:lnTo>
                <a:lnTo>
                  <a:pt x="0" y="5531245"/>
                </a:lnTo>
                <a:lnTo>
                  <a:pt x="0" y="3591230"/>
                </a:lnTo>
                <a:close/>
                <a:moveTo>
                  <a:pt x="1115005" y="2448297"/>
                </a:moveTo>
                <a:lnTo>
                  <a:pt x="2095752" y="3429042"/>
                </a:lnTo>
                <a:lnTo>
                  <a:pt x="1115005" y="4409788"/>
                </a:lnTo>
                <a:lnTo>
                  <a:pt x="134258" y="3429042"/>
                </a:lnTo>
                <a:close/>
                <a:moveTo>
                  <a:pt x="12182376" y="2448295"/>
                </a:moveTo>
                <a:lnTo>
                  <a:pt x="12191999" y="2457918"/>
                </a:lnTo>
                <a:lnTo>
                  <a:pt x="12191999" y="4400165"/>
                </a:lnTo>
                <a:lnTo>
                  <a:pt x="12182376" y="4409788"/>
                </a:lnTo>
                <a:lnTo>
                  <a:pt x="11201628" y="3429042"/>
                </a:lnTo>
                <a:close/>
                <a:moveTo>
                  <a:pt x="9949130" y="2448295"/>
                </a:moveTo>
                <a:lnTo>
                  <a:pt x="10929877" y="3429042"/>
                </a:lnTo>
                <a:lnTo>
                  <a:pt x="9949130" y="4409788"/>
                </a:lnTo>
                <a:lnTo>
                  <a:pt x="8968382" y="3429042"/>
                </a:lnTo>
                <a:close/>
                <a:moveTo>
                  <a:pt x="7740598" y="2448295"/>
                </a:moveTo>
                <a:lnTo>
                  <a:pt x="8721345" y="3429042"/>
                </a:lnTo>
                <a:lnTo>
                  <a:pt x="7740598" y="4409788"/>
                </a:lnTo>
                <a:lnTo>
                  <a:pt x="6759852" y="3429042"/>
                </a:lnTo>
                <a:close/>
                <a:moveTo>
                  <a:pt x="11053396" y="1313009"/>
                </a:moveTo>
                <a:lnTo>
                  <a:pt x="12034143" y="2293756"/>
                </a:lnTo>
                <a:lnTo>
                  <a:pt x="11053396" y="3274502"/>
                </a:lnTo>
                <a:lnTo>
                  <a:pt x="10072648" y="2293756"/>
                </a:lnTo>
                <a:close/>
                <a:moveTo>
                  <a:pt x="8844864" y="1313009"/>
                </a:moveTo>
                <a:lnTo>
                  <a:pt x="9825611" y="2293756"/>
                </a:lnTo>
                <a:lnTo>
                  <a:pt x="8844864" y="3274503"/>
                </a:lnTo>
                <a:lnTo>
                  <a:pt x="7864116" y="2293756"/>
                </a:lnTo>
                <a:close/>
                <a:moveTo>
                  <a:pt x="6636337" y="1313009"/>
                </a:moveTo>
                <a:lnTo>
                  <a:pt x="7617079" y="2293756"/>
                </a:lnTo>
                <a:lnTo>
                  <a:pt x="6636337" y="3274503"/>
                </a:lnTo>
                <a:lnTo>
                  <a:pt x="5655588" y="2293756"/>
                </a:lnTo>
                <a:close/>
                <a:moveTo>
                  <a:pt x="2219273" y="1313009"/>
                </a:moveTo>
                <a:lnTo>
                  <a:pt x="3200020" y="2293756"/>
                </a:lnTo>
                <a:lnTo>
                  <a:pt x="2219273" y="3274503"/>
                </a:lnTo>
                <a:lnTo>
                  <a:pt x="1238524" y="2293756"/>
                </a:lnTo>
                <a:close/>
                <a:moveTo>
                  <a:pt x="10741" y="1313009"/>
                </a:moveTo>
                <a:lnTo>
                  <a:pt x="991488" y="2293756"/>
                </a:lnTo>
                <a:lnTo>
                  <a:pt x="10741" y="3274503"/>
                </a:lnTo>
                <a:lnTo>
                  <a:pt x="0" y="3263761"/>
                </a:lnTo>
                <a:lnTo>
                  <a:pt x="0" y="1323750"/>
                </a:lnTo>
                <a:close/>
                <a:moveTo>
                  <a:pt x="7740598" y="179783"/>
                </a:moveTo>
                <a:lnTo>
                  <a:pt x="8721345" y="1160530"/>
                </a:lnTo>
                <a:lnTo>
                  <a:pt x="7740598" y="2141277"/>
                </a:lnTo>
                <a:lnTo>
                  <a:pt x="6759852" y="1160530"/>
                </a:lnTo>
                <a:close/>
                <a:moveTo>
                  <a:pt x="5532073" y="179783"/>
                </a:moveTo>
                <a:lnTo>
                  <a:pt x="6512819" y="1160530"/>
                </a:lnTo>
                <a:lnTo>
                  <a:pt x="5532073" y="2141277"/>
                </a:lnTo>
                <a:lnTo>
                  <a:pt x="4551324" y="1160530"/>
                </a:lnTo>
                <a:close/>
                <a:moveTo>
                  <a:pt x="3323540" y="179783"/>
                </a:moveTo>
                <a:lnTo>
                  <a:pt x="4304287" y="1160530"/>
                </a:lnTo>
                <a:lnTo>
                  <a:pt x="3323540" y="2141277"/>
                </a:lnTo>
                <a:lnTo>
                  <a:pt x="2342792" y="1160530"/>
                </a:lnTo>
                <a:close/>
                <a:moveTo>
                  <a:pt x="1115008" y="179783"/>
                </a:moveTo>
                <a:lnTo>
                  <a:pt x="2095755" y="1160530"/>
                </a:lnTo>
                <a:lnTo>
                  <a:pt x="1115008" y="2141277"/>
                </a:lnTo>
                <a:lnTo>
                  <a:pt x="134260" y="1160530"/>
                </a:lnTo>
                <a:close/>
                <a:moveTo>
                  <a:pt x="12182376" y="179782"/>
                </a:moveTo>
                <a:lnTo>
                  <a:pt x="12191999" y="189405"/>
                </a:lnTo>
                <a:lnTo>
                  <a:pt x="12191999" y="2131652"/>
                </a:lnTo>
                <a:lnTo>
                  <a:pt x="12182376" y="2141275"/>
                </a:lnTo>
                <a:lnTo>
                  <a:pt x="11201628" y="1160529"/>
                </a:lnTo>
                <a:close/>
                <a:moveTo>
                  <a:pt x="9949130" y="179782"/>
                </a:moveTo>
                <a:lnTo>
                  <a:pt x="10929877" y="1160530"/>
                </a:lnTo>
                <a:lnTo>
                  <a:pt x="9949130" y="2141275"/>
                </a:lnTo>
                <a:lnTo>
                  <a:pt x="8968382" y="1160530"/>
                </a:lnTo>
                <a:close/>
                <a:moveTo>
                  <a:pt x="10098921" y="0"/>
                </a:moveTo>
                <a:lnTo>
                  <a:pt x="12007870" y="0"/>
                </a:lnTo>
                <a:lnTo>
                  <a:pt x="12034143" y="26273"/>
                </a:lnTo>
                <a:lnTo>
                  <a:pt x="11053396" y="1007020"/>
                </a:lnTo>
                <a:lnTo>
                  <a:pt x="10072648" y="26273"/>
                </a:lnTo>
                <a:close/>
                <a:moveTo>
                  <a:pt x="7890389" y="0"/>
                </a:moveTo>
                <a:lnTo>
                  <a:pt x="9799338" y="0"/>
                </a:lnTo>
                <a:lnTo>
                  <a:pt x="9825611" y="26273"/>
                </a:lnTo>
                <a:lnTo>
                  <a:pt x="8844864" y="1007020"/>
                </a:lnTo>
                <a:lnTo>
                  <a:pt x="7864116" y="26273"/>
                </a:lnTo>
                <a:close/>
                <a:moveTo>
                  <a:pt x="5681864" y="0"/>
                </a:moveTo>
                <a:lnTo>
                  <a:pt x="7590806" y="0"/>
                </a:lnTo>
                <a:lnTo>
                  <a:pt x="7617079" y="26273"/>
                </a:lnTo>
                <a:lnTo>
                  <a:pt x="6636339" y="1007020"/>
                </a:lnTo>
                <a:lnTo>
                  <a:pt x="5655591" y="26273"/>
                </a:lnTo>
                <a:close/>
                <a:moveTo>
                  <a:pt x="3473334" y="0"/>
                </a:moveTo>
                <a:lnTo>
                  <a:pt x="5382281" y="0"/>
                </a:lnTo>
                <a:lnTo>
                  <a:pt x="5408554" y="26274"/>
                </a:lnTo>
                <a:lnTo>
                  <a:pt x="4427806" y="1007020"/>
                </a:lnTo>
                <a:lnTo>
                  <a:pt x="3447060" y="26274"/>
                </a:lnTo>
                <a:close/>
                <a:moveTo>
                  <a:pt x="1264801" y="0"/>
                </a:moveTo>
                <a:lnTo>
                  <a:pt x="3173749" y="0"/>
                </a:lnTo>
                <a:lnTo>
                  <a:pt x="3200023" y="26274"/>
                </a:lnTo>
                <a:lnTo>
                  <a:pt x="2219276" y="1007020"/>
                </a:lnTo>
                <a:lnTo>
                  <a:pt x="1238527" y="26274"/>
                </a:lnTo>
                <a:close/>
                <a:moveTo>
                  <a:pt x="0" y="0"/>
                </a:moveTo>
                <a:lnTo>
                  <a:pt x="965216" y="0"/>
                </a:lnTo>
                <a:lnTo>
                  <a:pt x="991490" y="26274"/>
                </a:lnTo>
                <a:lnTo>
                  <a:pt x="10744" y="1007021"/>
                </a:lnTo>
                <a:lnTo>
                  <a:pt x="0" y="9962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2788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xmlns="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7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xmlns="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xmlns="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4D3A12E-0E10-C441-81D2-C3C1EB6A0537}"/>
              </a:ext>
            </a:extLst>
          </p:cNvPr>
          <p:cNvSpPr txBox="1"/>
          <p:nvPr userDrawn="1"/>
        </p:nvSpPr>
        <p:spPr>
          <a:xfrm>
            <a:off x="10410206" y="532286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xmlns="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xmlns="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8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x-none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xmlns="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1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xmlns="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902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xmlns="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94" y="540912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xmlns="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8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xmlns="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5" y="548728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078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2634E82-9DE3-4223-A15F-5A164AD987FB}"/>
              </a:ext>
            </a:extLst>
          </p:cNvPr>
          <p:cNvSpPr/>
          <p:nvPr userDrawn="1"/>
        </p:nvSpPr>
        <p:spPr>
          <a:xfrm>
            <a:off x="502473" y="884977"/>
            <a:ext cx="11187065" cy="50880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9FAEA46E-E59A-4542-8B95-8481B55D17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1109" y="1155272"/>
            <a:ext cx="3188299" cy="45474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0150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311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E7E1C366-622C-4258-9753-26AABF54CF12}"/>
              </a:ext>
            </a:extLst>
          </p:cNvPr>
          <p:cNvSpPr/>
          <p:nvPr userDrawn="1"/>
        </p:nvSpPr>
        <p:spPr>
          <a:xfrm>
            <a:off x="6842775" y="17770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xmlns="" id="{E37D4E8D-7F93-45C0-8383-A68159D02D5D}"/>
              </a:ext>
            </a:extLst>
          </p:cNvPr>
          <p:cNvSpPr/>
          <p:nvPr userDrawn="1"/>
        </p:nvSpPr>
        <p:spPr>
          <a:xfrm>
            <a:off x="777225" y="17572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그림 개체 틀 6">
            <a:extLst>
              <a:ext uri="{FF2B5EF4-FFF2-40B4-BE49-F238E27FC236}">
                <a16:creationId xmlns:a16="http://schemas.microsoft.com/office/drawing/2014/main" xmlns="" id="{07AAD900-5C8A-46EE-8F3F-276E7A823B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5959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5" name="그림 개체 틀 6">
            <a:extLst>
              <a:ext uri="{FF2B5EF4-FFF2-40B4-BE49-F238E27FC236}">
                <a16:creationId xmlns:a16="http://schemas.microsoft.com/office/drawing/2014/main" xmlns="" id="{3D697A47-3CD1-4E96-9516-FDE670F563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24043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0E0CAB57-9982-4553-B1D9-4D6CC85D7E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29056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292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436E6B0-0030-4C24-AF1C-09B7BB3C4770}"/>
              </a:ext>
            </a:extLst>
          </p:cNvPr>
          <p:cNvSpPr/>
          <p:nvPr userDrawn="1"/>
        </p:nvSpPr>
        <p:spPr>
          <a:xfrm>
            <a:off x="0" y="474066"/>
            <a:ext cx="11704301" cy="59098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xmlns="" id="{418006F3-E488-44A0-A59A-E1D3B860060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23315" cy="6858000"/>
          </a:xfrm>
          <a:custGeom>
            <a:avLst/>
            <a:gdLst>
              <a:gd name="connsiteX0" fmla="*/ 0 w 6923314"/>
              <a:gd name="connsiteY0" fmla="*/ 0 h 6858000"/>
              <a:gd name="connsiteX1" fmla="*/ 5208814 w 6923314"/>
              <a:gd name="connsiteY1" fmla="*/ 0 h 6858000"/>
              <a:gd name="connsiteX2" fmla="*/ 6923314 w 6923314"/>
              <a:gd name="connsiteY2" fmla="*/ 6858000 h 6858000"/>
              <a:gd name="connsiteX3" fmla="*/ 1305197 w 6923314"/>
              <a:gd name="connsiteY3" fmla="*/ 6858000 h 6858000"/>
              <a:gd name="connsiteX4" fmla="*/ 0 w 6923314"/>
              <a:gd name="connsiteY4" fmla="*/ 16372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0" y="0"/>
                </a:moveTo>
                <a:lnTo>
                  <a:pt x="5208814" y="0"/>
                </a:lnTo>
                <a:lnTo>
                  <a:pt x="6923314" y="6858000"/>
                </a:lnTo>
                <a:lnTo>
                  <a:pt x="1305197" y="6858000"/>
                </a:lnTo>
                <a:lnTo>
                  <a:pt x="0" y="16372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4406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519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4388469D-CBAC-4278-96C5-9EBCCAF5DD50}"/>
              </a:ext>
            </a:extLst>
          </p:cNvPr>
          <p:cNvSpPr/>
          <p:nvPr userDrawn="1"/>
        </p:nvSpPr>
        <p:spPr>
          <a:xfrm>
            <a:off x="6096000" y="837254"/>
            <a:ext cx="6096000" cy="25917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4DE17AA3-92FD-4003-9A41-EC77EF819880}"/>
              </a:ext>
            </a:extLst>
          </p:cNvPr>
          <p:cNvGrpSpPr/>
          <p:nvPr userDrawn="1"/>
        </p:nvGrpSpPr>
        <p:grpSpPr>
          <a:xfrm>
            <a:off x="1058297" y="3689605"/>
            <a:ext cx="2892793" cy="3168403"/>
            <a:chOff x="1058291" y="3689597"/>
            <a:chExt cx="2892793" cy="3168403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5AC033FD-1852-40D6-99E3-EAE0920A5C2F}"/>
                </a:ext>
              </a:extLst>
            </p:cNvPr>
            <p:cNvSpPr/>
            <p:nvPr userDrawn="1"/>
          </p:nvSpPr>
          <p:spPr>
            <a:xfrm>
              <a:off x="1062769" y="3689597"/>
              <a:ext cx="2885112" cy="3168403"/>
            </a:xfrm>
            <a:custGeom>
              <a:avLst/>
              <a:gdLst>
                <a:gd name="connsiteX0" fmla="*/ 380827 w 2885112"/>
                <a:gd name="connsiteY0" fmla="*/ 0 h 3168403"/>
                <a:gd name="connsiteX1" fmla="*/ 2504286 w 2885112"/>
                <a:gd name="connsiteY1" fmla="*/ 0 h 3168403"/>
                <a:gd name="connsiteX2" fmla="*/ 2885112 w 2885112"/>
                <a:gd name="connsiteY2" fmla="*/ 376422 h 3168403"/>
                <a:gd name="connsiteX3" fmla="*/ 2885112 w 2885112"/>
                <a:gd name="connsiteY3" fmla="*/ 3168403 h 3168403"/>
                <a:gd name="connsiteX4" fmla="*/ 0 w 2885112"/>
                <a:gd name="connsiteY4" fmla="*/ 3168403 h 3168403"/>
                <a:gd name="connsiteX5" fmla="*/ 0 w 2885112"/>
                <a:gd name="connsiteY5" fmla="*/ 376422 h 3168403"/>
                <a:gd name="connsiteX6" fmla="*/ 380827 w 2885112"/>
                <a:gd name="connsiteY6" fmla="*/ 0 h 316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5112" h="3168403">
                  <a:moveTo>
                    <a:pt x="380827" y="0"/>
                  </a:moveTo>
                  <a:lnTo>
                    <a:pt x="2504286" y="0"/>
                  </a:lnTo>
                  <a:cubicBezTo>
                    <a:pt x="2714606" y="0"/>
                    <a:pt x="2885112" y="168534"/>
                    <a:pt x="2885112" y="376422"/>
                  </a:cubicBezTo>
                  <a:lnTo>
                    <a:pt x="2885112" y="3168403"/>
                  </a:lnTo>
                  <a:lnTo>
                    <a:pt x="0" y="3168403"/>
                  </a:lnTo>
                  <a:lnTo>
                    <a:pt x="0" y="376422"/>
                  </a:lnTo>
                  <a:cubicBezTo>
                    <a:pt x="57" y="168534"/>
                    <a:pt x="170506" y="0"/>
                    <a:pt x="380827" y="0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60E7AE36-51DF-4A4D-95F3-D16AA8913353}"/>
                </a:ext>
              </a:extLst>
            </p:cNvPr>
            <p:cNvSpPr/>
            <p:nvPr userDrawn="1"/>
          </p:nvSpPr>
          <p:spPr>
            <a:xfrm>
              <a:off x="1101424" y="3719878"/>
              <a:ext cx="2807801" cy="3138121"/>
            </a:xfrm>
            <a:custGeom>
              <a:avLst/>
              <a:gdLst>
                <a:gd name="connsiteX0" fmla="*/ 379798 w 2807801"/>
                <a:gd name="connsiteY0" fmla="*/ 0 h 3138121"/>
                <a:gd name="connsiteX1" fmla="*/ 2428003 w 2807801"/>
                <a:gd name="connsiteY1" fmla="*/ 0 h 3138121"/>
                <a:gd name="connsiteX2" fmla="*/ 2807801 w 2807801"/>
                <a:gd name="connsiteY2" fmla="*/ 376422 h 3138121"/>
                <a:gd name="connsiteX3" fmla="*/ 2807801 w 2807801"/>
                <a:gd name="connsiteY3" fmla="*/ 3138121 h 3138121"/>
                <a:gd name="connsiteX4" fmla="*/ 0 w 2807801"/>
                <a:gd name="connsiteY4" fmla="*/ 3138121 h 3138121"/>
                <a:gd name="connsiteX5" fmla="*/ 0 w 2807801"/>
                <a:gd name="connsiteY5" fmla="*/ 376422 h 3138121"/>
                <a:gd name="connsiteX6" fmla="*/ 379798 w 2807801"/>
                <a:gd name="connsiteY6" fmla="*/ 0 h 31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7801" h="3138121">
                  <a:moveTo>
                    <a:pt x="379798" y="0"/>
                  </a:moveTo>
                  <a:lnTo>
                    <a:pt x="2428003" y="0"/>
                  </a:lnTo>
                  <a:cubicBezTo>
                    <a:pt x="2637756" y="0"/>
                    <a:pt x="2807801" y="168533"/>
                    <a:pt x="2807801" y="376422"/>
                  </a:cubicBezTo>
                  <a:lnTo>
                    <a:pt x="2807801" y="3138121"/>
                  </a:lnTo>
                  <a:lnTo>
                    <a:pt x="0" y="3138121"/>
                  </a:lnTo>
                  <a:lnTo>
                    <a:pt x="0" y="376422"/>
                  </a:lnTo>
                  <a:cubicBezTo>
                    <a:pt x="0" y="168533"/>
                    <a:pt x="170045" y="0"/>
                    <a:pt x="379798" y="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xmlns="" id="{063AE936-DFE4-4DD0-A62C-1EAE232B97BD}"/>
                </a:ext>
              </a:extLst>
            </p:cNvPr>
            <p:cNvSpPr/>
            <p:nvPr/>
          </p:nvSpPr>
          <p:spPr>
            <a:xfrm>
              <a:off x="1058801" y="4510882"/>
              <a:ext cx="20187" cy="196716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xmlns="" id="{88C0DAA8-A60D-4797-A50D-3B59489A8922}"/>
                </a:ext>
              </a:extLst>
            </p:cNvPr>
            <p:cNvSpPr/>
            <p:nvPr/>
          </p:nvSpPr>
          <p:spPr>
            <a:xfrm>
              <a:off x="1058801" y="4932953"/>
              <a:ext cx="28182" cy="39235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xmlns="" id="{9E936F18-65C6-44D9-8BE4-E13C62005A59}"/>
                </a:ext>
              </a:extLst>
            </p:cNvPr>
            <p:cNvSpPr/>
            <p:nvPr/>
          </p:nvSpPr>
          <p:spPr>
            <a:xfrm>
              <a:off x="1058858" y="4961137"/>
              <a:ext cx="15935" cy="32856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xmlns="" id="{CDE1CBFD-B36F-4476-AD66-FE5689C99FEA}"/>
                </a:ext>
              </a:extLst>
            </p:cNvPr>
            <p:cNvSpPr/>
            <p:nvPr/>
          </p:nvSpPr>
          <p:spPr>
            <a:xfrm>
              <a:off x="1058291" y="5456869"/>
              <a:ext cx="28182" cy="39235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xmlns="" id="{54A97323-642E-4873-8ECB-8C82C47BBCE7}"/>
                </a:ext>
              </a:extLst>
            </p:cNvPr>
            <p:cNvSpPr/>
            <p:nvPr/>
          </p:nvSpPr>
          <p:spPr>
            <a:xfrm>
              <a:off x="1058291" y="5485053"/>
              <a:ext cx="15935" cy="32856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xmlns="" id="{E6FC4392-B579-420D-977D-05F6BAF6A444}"/>
                </a:ext>
              </a:extLst>
            </p:cNvPr>
            <p:cNvSpPr/>
            <p:nvPr/>
          </p:nvSpPr>
          <p:spPr>
            <a:xfrm>
              <a:off x="3922902" y="5064570"/>
              <a:ext cx="28182" cy="63500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xmlns="" id="{213C0B4A-1837-4C1B-8D1B-BC1615210485}"/>
                </a:ext>
              </a:extLst>
            </p:cNvPr>
            <p:cNvSpPr/>
            <p:nvPr/>
          </p:nvSpPr>
          <p:spPr>
            <a:xfrm>
              <a:off x="3935149" y="5110218"/>
              <a:ext cx="15935" cy="53174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xmlns="" id="{DFD69AD1-88C6-4D8A-BB4E-CE2C94AF1EBC}"/>
                </a:ext>
              </a:extLst>
            </p:cNvPr>
            <p:cNvSpPr/>
            <p:nvPr/>
          </p:nvSpPr>
          <p:spPr>
            <a:xfrm>
              <a:off x="3928288" y="6392988"/>
              <a:ext cx="22796" cy="43517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xmlns="" id="{4747B958-0380-4C5F-8DEC-8D7F6B25907D}"/>
                </a:ext>
              </a:extLst>
            </p:cNvPr>
            <p:cNvSpPr/>
            <p:nvPr/>
          </p:nvSpPr>
          <p:spPr>
            <a:xfrm>
              <a:off x="3938156" y="6424233"/>
              <a:ext cx="12928" cy="36439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69006DBA-4DAA-453A-A2AC-FF4A9322F5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78879" y="3808481"/>
              <a:ext cx="134198" cy="13419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23506713-2F55-452F-ABB6-47225E2D89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7267" y="3816868"/>
              <a:ext cx="117423" cy="117423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5175F06E-27A9-46A4-B02C-A49E59D17DC3}"/>
                </a:ext>
              </a:extLst>
            </p:cNvPr>
            <p:cNvSpPr/>
            <p:nvPr/>
          </p:nvSpPr>
          <p:spPr>
            <a:xfrm>
              <a:off x="3016958" y="3846560"/>
              <a:ext cx="58040" cy="5804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E28FA69B-57D7-4705-A140-F90E5220C72E}"/>
                </a:ext>
              </a:extLst>
            </p:cNvPr>
            <p:cNvSpPr/>
            <p:nvPr/>
          </p:nvSpPr>
          <p:spPr>
            <a:xfrm>
              <a:off x="3030585" y="3860187"/>
              <a:ext cx="30788" cy="30788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Graphic 2">
              <a:extLst>
                <a:ext uri="{FF2B5EF4-FFF2-40B4-BE49-F238E27FC236}">
                  <a16:creationId xmlns:a16="http://schemas.microsoft.com/office/drawing/2014/main" xmlns="" id="{80E59088-2E8C-41FA-BAB8-F9EEF100122A}"/>
                </a:ext>
              </a:extLst>
            </p:cNvPr>
            <p:cNvSpPr/>
            <p:nvPr userDrawn="1"/>
          </p:nvSpPr>
          <p:spPr>
            <a:xfrm flipH="1">
              <a:off x="1060804" y="4534334"/>
              <a:ext cx="10717" cy="149811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5066A938-5524-4BC2-9E71-604DA7247A54}"/>
              </a:ext>
            </a:extLst>
          </p:cNvPr>
          <p:cNvGrpSpPr/>
          <p:nvPr userDrawn="1"/>
        </p:nvGrpSpPr>
        <p:grpSpPr>
          <a:xfrm>
            <a:off x="8332411" y="0"/>
            <a:ext cx="2885112" cy="2622090"/>
            <a:chOff x="833153" y="6858000"/>
            <a:chExt cx="2885112" cy="2622090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974D21A-C01F-4B09-AA57-1A00734860AA}"/>
                </a:ext>
              </a:extLst>
            </p:cNvPr>
            <p:cNvSpPr/>
            <p:nvPr/>
          </p:nvSpPr>
          <p:spPr>
            <a:xfrm>
              <a:off x="833153" y="6858000"/>
              <a:ext cx="2885112" cy="2622090"/>
            </a:xfrm>
            <a:custGeom>
              <a:avLst/>
              <a:gdLst>
                <a:gd name="connsiteX0" fmla="*/ 0 w 2885112"/>
                <a:gd name="connsiteY0" fmla="*/ 0 h 2622090"/>
                <a:gd name="connsiteX1" fmla="*/ 2885112 w 2885112"/>
                <a:gd name="connsiteY1" fmla="*/ 0 h 2622090"/>
                <a:gd name="connsiteX2" fmla="*/ 2885112 w 2885112"/>
                <a:gd name="connsiteY2" fmla="*/ 2245726 h 2622090"/>
                <a:gd name="connsiteX3" fmla="*/ 2504286 w 2885112"/>
                <a:gd name="connsiteY3" fmla="*/ 2622090 h 2622090"/>
                <a:gd name="connsiteX4" fmla="*/ 380827 w 2885112"/>
                <a:gd name="connsiteY4" fmla="*/ 2622090 h 2622090"/>
                <a:gd name="connsiteX5" fmla="*/ 0 w 2885112"/>
                <a:gd name="connsiteY5" fmla="*/ 2245668 h 262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5112" h="2622090">
                  <a:moveTo>
                    <a:pt x="0" y="0"/>
                  </a:moveTo>
                  <a:lnTo>
                    <a:pt x="2885112" y="0"/>
                  </a:lnTo>
                  <a:lnTo>
                    <a:pt x="2885112" y="2245726"/>
                  </a:lnTo>
                  <a:cubicBezTo>
                    <a:pt x="2885055" y="2453556"/>
                    <a:pt x="2714549" y="2622090"/>
                    <a:pt x="2504286" y="2622090"/>
                  </a:cubicBezTo>
                  <a:lnTo>
                    <a:pt x="380827" y="2622090"/>
                  </a:lnTo>
                  <a:cubicBezTo>
                    <a:pt x="170506" y="2622090"/>
                    <a:pt x="0" y="2453556"/>
                    <a:pt x="0" y="2245668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1E48AAE3-B835-49A5-9A47-DE6EBCD7733E}"/>
                </a:ext>
              </a:extLst>
            </p:cNvPr>
            <p:cNvSpPr/>
            <p:nvPr/>
          </p:nvSpPr>
          <p:spPr>
            <a:xfrm>
              <a:off x="871808" y="6858000"/>
              <a:ext cx="2807801" cy="2591752"/>
            </a:xfrm>
            <a:custGeom>
              <a:avLst/>
              <a:gdLst>
                <a:gd name="connsiteX0" fmla="*/ 0 w 2807801"/>
                <a:gd name="connsiteY0" fmla="*/ 0 h 2591752"/>
                <a:gd name="connsiteX1" fmla="*/ 2807801 w 2807801"/>
                <a:gd name="connsiteY1" fmla="*/ 0 h 2591752"/>
                <a:gd name="connsiteX2" fmla="*/ 2807801 w 2807801"/>
                <a:gd name="connsiteY2" fmla="*/ 2215388 h 2591752"/>
                <a:gd name="connsiteX3" fmla="*/ 2428061 w 2807801"/>
                <a:gd name="connsiteY3" fmla="*/ 2591752 h 2591752"/>
                <a:gd name="connsiteX4" fmla="*/ 379798 w 2807801"/>
                <a:gd name="connsiteY4" fmla="*/ 2591752 h 2591752"/>
                <a:gd name="connsiteX5" fmla="*/ 0 w 2807801"/>
                <a:gd name="connsiteY5" fmla="*/ 2215332 h 259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7801" h="2591752">
                  <a:moveTo>
                    <a:pt x="0" y="0"/>
                  </a:moveTo>
                  <a:lnTo>
                    <a:pt x="2807801" y="0"/>
                  </a:lnTo>
                  <a:lnTo>
                    <a:pt x="2807801" y="2215388"/>
                  </a:lnTo>
                  <a:cubicBezTo>
                    <a:pt x="2807801" y="2423218"/>
                    <a:pt x="2637756" y="2591752"/>
                    <a:pt x="2428061" y="2591752"/>
                  </a:cubicBezTo>
                  <a:lnTo>
                    <a:pt x="379798" y="2591752"/>
                  </a:lnTo>
                  <a:cubicBezTo>
                    <a:pt x="170045" y="2591752"/>
                    <a:pt x="0" y="2423218"/>
                    <a:pt x="0" y="2215332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67" name="Freeform: Shape 66">
            <a:extLst>
              <a:ext uri="{FF2B5EF4-FFF2-40B4-BE49-F238E27FC236}">
                <a16:creationId xmlns:a16="http://schemas.microsoft.com/office/drawing/2014/main" xmlns="" id="{28246CD8-4F7B-49F9-A0E7-A3D2C7826A5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38563" y="9"/>
            <a:ext cx="2672808" cy="2493421"/>
          </a:xfrm>
          <a:custGeom>
            <a:avLst/>
            <a:gdLst>
              <a:gd name="connsiteX0" fmla="*/ 0 w 2672808"/>
              <a:gd name="connsiteY0" fmla="*/ 0 h 2493421"/>
              <a:gd name="connsiteX1" fmla="*/ 2672808 w 2672808"/>
              <a:gd name="connsiteY1" fmla="*/ 0 h 2493421"/>
              <a:gd name="connsiteX2" fmla="*/ 2672808 w 2672808"/>
              <a:gd name="connsiteY2" fmla="*/ 2221227 h 2493421"/>
              <a:gd name="connsiteX3" fmla="*/ 2385313 w 2672808"/>
              <a:gd name="connsiteY3" fmla="*/ 2493421 h 2493421"/>
              <a:gd name="connsiteX4" fmla="*/ 287495 w 2672808"/>
              <a:gd name="connsiteY4" fmla="*/ 2493421 h 2493421"/>
              <a:gd name="connsiteX5" fmla="*/ 0 w 2672808"/>
              <a:gd name="connsiteY5" fmla="*/ 2221227 h 249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2808" h="2493421">
                <a:moveTo>
                  <a:pt x="0" y="0"/>
                </a:moveTo>
                <a:lnTo>
                  <a:pt x="2672808" y="0"/>
                </a:lnTo>
                <a:lnTo>
                  <a:pt x="2672808" y="2221227"/>
                </a:lnTo>
                <a:cubicBezTo>
                  <a:pt x="2672808" y="2371557"/>
                  <a:pt x="2544095" y="2493421"/>
                  <a:pt x="2385313" y="2493421"/>
                </a:cubicBezTo>
                <a:lnTo>
                  <a:pt x="287495" y="2493421"/>
                </a:lnTo>
                <a:cubicBezTo>
                  <a:pt x="128714" y="2493421"/>
                  <a:pt x="0" y="2371557"/>
                  <a:pt x="0" y="222122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xmlns="" id="{A2ECC6F6-A4A0-4672-8659-27C1C16408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68921" y="3818273"/>
            <a:ext cx="2672808" cy="3039735"/>
          </a:xfrm>
          <a:custGeom>
            <a:avLst/>
            <a:gdLst>
              <a:gd name="connsiteX0" fmla="*/ 287495 w 2672808"/>
              <a:gd name="connsiteY0" fmla="*/ 0 h 3039735"/>
              <a:gd name="connsiteX1" fmla="*/ 542049 w 2672808"/>
              <a:gd name="connsiteY1" fmla="*/ 0 h 3039735"/>
              <a:gd name="connsiteX2" fmla="*/ 566725 w 2672808"/>
              <a:gd name="connsiteY2" fmla="*/ 23363 h 3039735"/>
              <a:gd name="connsiteX3" fmla="*/ 757670 w 2672808"/>
              <a:gd name="connsiteY3" fmla="*/ 204146 h 3039735"/>
              <a:gd name="connsiteX4" fmla="*/ 1903160 w 2672808"/>
              <a:gd name="connsiteY4" fmla="*/ 204146 h 3039735"/>
              <a:gd name="connsiteX5" fmla="*/ 2094105 w 2672808"/>
              <a:gd name="connsiteY5" fmla="*/ 23363 h 3039735"/>
              <a:gd name="connsiteX6" fmla="*/ 2118781 w 2672808"/>
              <a:gd name="connsiteY6" fmla="*/ 0 h 3039735"/>
              <a:gd name="connsiteX7" fmla="*/ 2385313 w 2672808"/>
              <a:gd name="connsiteY7" fmla="*/ 0 h 3039735"/>
              <a:gd name="connsiteX8" fmla="*/ 2672808 w 2672808"/>
              <a:gd name="connsiteY8" fmla="*/ 272193 h 3039735"/>
              <a:gd name="connsiteX9" fmla="*/ 2672808 w 2672808"/>
              <a:gd name="connsiteY9" fmla="*/ 3039735 h 3039735"/>
              <a:gd name="connsiteX10" fmla="*/ 0 w 2672808"/>
              <a:gd name="connsiteY10" fmla="*/ 3039735 h 3039735"/>
              <a:gd name="connsiteX11" fmla="*/ 0 w 2672808"/>
              <a:gd name="connsiteY11" fmla="*/ 272193 h 3039735"/>
              <a:gd name="connsiteX12" fmla="*/ 287495 w 2672808"/>
              <a:gd name="connsiteY12" fmla="*/ 0 h 303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2808" h="3039735">
                <a:moveTo>
                  <a:pt x="287495" y="0"/>
                </a:moveTo>
                <a:lnTo>
                  <a:pt x="542049" y="0"/>
                </a:lnTo>
                <a:cubicBezTo>
                  <a:pt x="555645" y="0"/>
                  <a:pt x="566725" y="10435"/>
                  <a:pt x="566725" y="23363"/>
                </a:cubicBezTo>
                <a:cubicBezTo>
                  <a:pt x="566725" y="123224"/>
                  <a:pt x="652255" y="204146"/>
                  <a:pt x="757670" y="204146"/>
                </a:cubicBezTo>
                <a:lnTo>
                  <a:pt x="1903160" y="204146"/>
                </a:lnTo>
                <a:cubicBezTo>
                  <a:pt x="2008635" y="204146"/>
                  <a:pt x="2094105" y="123168"/>
                  <a:pt x="2094105" y="23363"/>
                </a:cubicBezTo>
                <a:cubicBezTo>
                  <a:pt x="2094105" y="10491"/>
                  <a:pt x="2105125" y="0"/>
                  <a:pt x="2118781" y="0"/>
                </a:cubicBezTo>
                <a:lnTo>
                  <a:pt x="2385313" y="0"/>
                </a:lnTo>
                <a:cubicBezTo>
                  <a:pt x="2544095" y="0"/>
                  <a:pt x="2672808" y="121864"/>
                  <a:pt x="2672808" y="272193"/>
                </a:cubicBezTo>
                <a:lnTo>
                  <a:pt x="2672808" y="3039735"/>
                </a:lnTo>
                <a:lnTo>
                  <a:pt x="0" y="3039735"/>
                </a:lnTo>
                <a:lnTo>
                  <a:pt x="0" y="272193"/>
                </a:lnTo>
                <a:cubicBezTo>
                  <a:pt x="0" y="121864"/>
                  <a:pt x="128714" y="0"/>
                  <a:pt x="28749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81632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5575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DAE6C28-A080-4420-92C4-3AC673E4DAE1}"/>
              </a:ext>
            </a:extLst>
          </p:cNvPr>
          <p:cNvSpPr/>
          <p:nvPr userDrawn="1"/>
        </p:nvSpPr>
        <p:spPr>
          <a:xfrm>
            <a:off x="0" y="2253343"/>
            <a:ext cx="12192000" cy="2351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xmlns="" id="{DA6378AF-10CF-415A-9A2B-A4DF0CDD2A8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8575" y="1580606"/>
            <a:ext cx="9945151" cy="3696788"/>
          </a:xfrm>
          <a:custGeom>
            <a:avLst/>
            <a:gdLst>
              <a:gd name="connsiteX0" fmla="*/ 8797786 w 9945150"/>
              <a:gd name="connsiteY0" fmla="*/ 343988 h 3696788"/>
              <a:gd name="connsiteX1" fmla="*/ 9945150 w 9945150"/>
              <a:gd name="connsiteY1" fmla="*/ 343988 h 3696788"/>
              <a:gd name="connsiteX2" fmla="*/ 8854411 w 9945150"/>
              <a:gd name="connsiteY2" fmla="*/ 3696788 h 3696788"/>
              <a:gd name="connsiteX3" fmla="*/ 7707047 w 9945150"/>
              <a:gd name="connsiteY3" fmla="*/ 3696788 h 3696788"/>
              <a:gd name="connsiteX4" fmla="*/ 6228770 w 9945150"/>
              <a:gd name="connsiteY4" fmla="*/ 343988 h 3696788"/>
              <a:gd name="connsiteX5" fmla="*/ 7376134 w 9945150"/>
              <a:gd name="connsiteY5" fmla="*/ 343988 h 3696788"/>
              <a:gd name="connsiteX6" fmla="*/ 6285395 w 9945150"/>
              <a:gd name="connsiteY6" fmla="*/ 3696788 h 3696788"/>
              <a:gd name="connsiteX7" fmla="*/ 5138031 w 9945150"/>
              <a:gd name="connsiteY7" fmla="*/ 3696788 h 3696788"/>
              <a:gd name="connsiteX8" fmla="*/ 3659754 w 9945150"/>
              <a:gd name="connsiteY8" fmla="*/ 343988 h 3696788"/>
              <a:gd name="connsiteX9" fmla="*/ 4807118 w 9945150"/>
              <a:gd name="connsiteY9" fmla="*/ 343988 h 3696788"/>
              <a:gd name="connsiteX10" fmla="*/ 3716379 w 9945150"/>
              <a:gd name="connsiteY10" fmla="*/ 3696788 h 3696788"/>
              <a:gd name="connsiteX11" fmla="*/ 2569016 w 9945150"/>
              <a:gd name="connsiteY11" fmla="*/ 3696788 h 3696788"/>
              <a:gd name="connsiteX12" fmla="*/ 1090739 w 9945150"/>
              <a:gd name="connsiteY12" fmla="*/ 343988 h 3696788"/>
              <a:gd name="connsiteX13" fmla="*/ 2238103 w 9945150"/>
              <a:gd name="connsiteY13" fmla="*/ 343988 h 3696788"/>
              <a:gd name="connsiteX14" fmla="*/ 1147364 w 9945150"/>
              <a:gd name="connsiteY14" fmla="*/ 3696788 h 3696788"/>
              <a:gd name="connsiteX15" fmla="*/ 0 w 9945150"/>
              <a:gd name="connsiteY15" fmla="*/ 3696788 h 3696788"/>
              <a:gd name="connsiteX16" fmla="*/ 7635204 w 9945150"/>
              <a:gd name="connsiteY16" fmla="*/ 0 h 3696788"/>
              <a:gd name="connsiteX17" fmla="*/ 8782568 w 9945150"/>
              <a:gd name="connsiteY17" fmla="*/ 0 h 3696788"/>
              <a:gd name="connsiteX18" fmla="*/ 7691829 w 9945150"/>
              <a:gd name="connsiteY18" fmla="*/ 3352800 h 3696788"/>
              <a:gd name="connsiteX19" fmla="*/ 6544465 w 9945150"/>
              <a:gd name="connsiteY19" fmla="*/ 3352800 h 3696788"/>
              <a:gd name="connsiteX20" fmla="*/ 5066188 w 9945150"/>
              <a:gd name="connsiteY20" fmla="*/ 0 h 3696788"/>
              <a:gd name="connsiteX21" fmla="*/ 6213552 w 9945150"/>
              <a:gd name="connsiteY21" fmla="*/ 0 h 3696788"/>
              <a:gd name="connsiteX22" fmla="*/ 5122813 w 9945150"/>
              <a:gd name="connsiteY22" fmla="*/ 3352800 h 3696788"/>
              <a:gd name="connsiteX23" fmla="*/ 3975449 w 9945150"/>
              <a:gd name="connsiteY23" fmla="*/ 3352800 h 3696788"/>
              <a:gd name="connsiteX24" fmla="*/ 2497173 w 9945150"/>
              <a:gd name="connsiteY24" fmla="*/ 0 h 3696788"/>
              <a:gd name="connsiteX25" fmla="*/ 3644536 w 9945150"/>
              <a:gd name="connsiteY25" fmla="*/ 0 h 3696788"/>
              <a:gd name="connsiteX26" fmla="*/ 2553798 w 9945150"/>
              <a:gd name="connsiteY26" fmla="*/ 3352800 h 3696788"/>
              <a:gd name="connsiteX27" fmla="*/ 1406434 w 9945150"/>
              <a:gd name="connsiteY27" fmla="*/ 3352800 h 36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45150" h="3696788">
                <a:moveTo>
                  <a:pt x="8797786" y="343988"/>
                </a:moveTo>
                <a:lnTo>
                  <a:pt x="9945150" y="343988"/>
                </a:lnTo>
                <a:lnTo>
                  <a:pt x="8854411" y="3696788"/>
                </a:lnTo>
                <a:lnTo>
                  <a:pt x="7707047" y="3696788"/>
                </a:lnTo>
                <a:close/>
                <a:moveTo>
                  <a:pt x="6228770" y="343988"/>
                </a:moveTo>
                <a:lnTo>
                  <a:pt x="7376134" y="343988"/>
                </a:lnTo>
                <a:lnTo>
                  <a:pt x="6285395" y="3696788"/>
                </a:lnTo>
                <a:lnTo>
                  <a:pt x="5138031" y="3696788"/>
                </a:lnTo>
                <a:close/>
                <a:moveTo>
                  <a:pt x="3659754" y="343988"/>
                </a:moveTo>
                <a:lnTo>
                  <a:pt x="4807118" y="343988"/>
                </a:lnTo>
                <a:lnTo>
                  <a:pt x="3716379" y="3696788"/>
                </a:lnTo>
                <a:lnTo>
                  <a:pt x="2569016" y="3696788"/>
                </a:lnTo>
                <a:close/>
                <a:moveTo>
                  <a:pt x="1090739" y="343988"/>
                </a:moveTo>
                <a:lnTo>
                  <a:pt x="2238103" y="343988"/>
                </a:lnTo>
                <a:lnTo>
                  <a:pt x="1147364" y="3696788"/>
                </a:lnTo>
                <a:lnTo>
                  <a:pt x="0" y="3696788"/>
                </a:lnTo>
                <a:close/>
                <a:moveTo>
                  <a:pt x="7635204" y="0"/>
                </a:moveTo>
                <a:lnTo>
                  <a:pt x="8782568" y="0"/>
                </a:lnTo>
                <a:lnTo>
                  <a:pt x="7691829" y="3352800"/>
                </a:lnTo>
                <a:lnTo>
                  <a:pt x="6544465" y="3352800"/>
                </a:lnTo>
                <a:close/>
                <a:moveTo>
                  <a:pt x="5066188" y="0"/>
                </a:moveTo>
                <a:lnTo>
                  <a:pt x="6213552" y="0"/>
                </a:lnTo>
                <a:lnTo>
                  <a:pt x="5122813" y="3352800"/>
                </a:lnTo>
                <a:lnTo>
                  <a:pt x="3975449" y="3352800"/>
                </a:lnTo>
                <a:close/>
                <a:moveTo>
                  <a:pt x="2497173" y="0"/>
                </a:moveTo>
                <a:lnTo>
                  <a:pt x="3644536" y="0"/>
                </a:lnTo>
                <a:lnTo>
                  <a:pt x="2553798" y="3352800"/>
                </a:lnTo>
                <a:lnTo>
                  <a:pt x="1406434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84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xmlns="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7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xmlns="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xmlns="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5E88681-53A8-3B45-B80A-372EDFB53883}"/>
              </a:ext>
            </a:extLst>
          </p:cNvPr>
          <p:cNvSpPr txBox="1"/>
          <p:nvPr userDrawn="1"/>
        </p:nvSpPr>
        <p:spPr>
          <a:xfrm>
            <a:off x="10410206" y="532286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xmlns="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xmlns="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94" y="540912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xmlns="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8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xmlns="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1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xmlns="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xmlns="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5" y="548728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862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707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249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03184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5" y="1131592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5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82" y="1276657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46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8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742495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xmlns="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7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xmlns="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xmlns="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5ECCF8F-5855-7943-B503-5573887A534D}"/>
              </a:ext>
            </a:extLst>
          </p:cNvPr>
          <p:cNvSpPr txBox="1"/>
          <p:nvPr userDrawn="1"/>
        </p:nvSpPr>
        <p:spPr>
          <a:xfrm>
            <a:off x="10410206" y="532286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xmlns="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xmlns="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94" y="540912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xmlns="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8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xmlns="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901" y="2379664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xmlns="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902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xmlns="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xmlns="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5" y="548728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xmlns="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1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xmlns="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7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xmlns="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xmlns="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6DF89EC-1E7C-3B40-85F4-6D19A7D29AC7}"/>
              </a:ext>
            </a:extLst>
          </p:cNvPr>
          <p:cNvSpPr txBox="1"/>
          <p:nvPr userDrawn="1"/>
        </p:nvSpPr>
        <p:spPr>
          <a:xfrm>
            <a:off x="10410206" y="532286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xmlns="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xmlns="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94" y="540912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xmlns="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8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xmlns="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5" y="548728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xmlns="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901" y="1447791"/>
            <a:ext cx="4322531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xmlns="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901" y="2379664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xmlns="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902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xmlns="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6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xmlns="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7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xmlns="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xmlns="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65A5D7C-EB12-9D4D-A99A-4B26C81B7387}"/>
              </a:ext>
            </a:extLst>
          </p:cNvPr>
          <p:cNvSpPr txBox="1"/>
          <p:nvPr userDrawn="1"/>
        </p:nvSpPr>
        <p:spPr>
          <a:xfrm>
            <a:off x="10410206" y="532286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xmlns="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xmlns="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94" y="540912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xmlns="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8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xmlns="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5" y="548728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xmlns="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902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xmlns="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6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xmlns="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9" y="1447065"/>
            <a:ext cx="4322763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xmlns="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901" y="2379664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xmlns="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7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xmlns="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xmlns="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0460EF6-ECAD-8941-8132-1B3E005D6067}"/>
              </a:ext>
            </a:extLst>
          </p:cNvPr>
          <p:cNvSpPr txBox="1"/>
          <p:nvPr userDrawn="1"/>
        </p:nvSpPr>
        <p:spPr>
          <a:xfrm>
            <a:off x="10410206" y="532286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xmlns="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xmlns="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94" y="540912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xmlns="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8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xmlns="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5" y="548728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xmlns="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1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xmlns="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82" y="4104002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xmlns="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4002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xmlns="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9" y="4104002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xmlns="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82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xmlns="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13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xmlns="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43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xmlns="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7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xmlns="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xmlns="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64502F5-56EE-354B-A3B1-E79F8B005172}"/>
              </a:ext>
            </a:extLst>
          </p:cNvPr>
          <p:cNvSpPr txBox="1"/>
          <p:nvPr userDrawn="1"/>
        </p:nvSpPr>
        <p:spPr>
          <a:xfrm>
            <a:off x="10410206" y="532286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xmlns="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xmlns="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94" y="540912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xmlns="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8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xmlns="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5" y="548728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xmlns="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93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94" y="5739197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xmlns="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92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xmlns="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7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xmlns="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xmlns="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33F65D6-1072-F140-B6A5-758D7B595A92}"/>
              </a:ext>
            </a:extLst>
          </p:cNvPr>
          <p:cNvSpPr txBox="1"/>
          <p:nvPr userDrawn="1"/>
        </p:nvSpPr>
        <p:spPr>
          <a:xfrm>
            <a:off x="10410206" y="532286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xmlns="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xmlns="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94" y="540912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xmlns="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8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xmlns="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5" y="548728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xmlns="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xmlns="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94" y="5739197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xmlns="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93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xmlns="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9" y="2208363"/>
            <a:ext cx="2930667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x-none" smtClean="0"/>
              <a:t>23.12.2022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  <p:sldLayoutId id="2147483684" r:id="rId13"/>
    <p:sldLayoutId id="214748368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35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73" y="2544523"/>
            <a:ext cx="9335227" cy="1978323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Дискуссионная площадка </a:t>
            </a:r>
            <a:r>
              <a:rPr lang="ru-RU" sz="4000" b="1" dirty="0"/>
              <a:t>по навыкам инклюзивного обучения людей с </a:t>
            </a:r>
            <a:r>
              <a:rPr lang="ru-RU" sz="4000" b="1" dirty="0" smtClean="0"/>
              <a:t>медико-социальными </a:t>
            </a:r>
            <a:r>
              <a:rPr lang="ru-RU" sz="4000" b="1" dirty="0"/>
              <a:t>особенностями и общения с </a:t>
            </a:r>
            <a:r>
              <a:rPr lang="ru-RU" sz="4000" b="1" dirty="0" smtClean="0"/>
              <a:t>ними</a:t>
            </a:r>
            <a:br>
              <a:rPr lang="ru-RU" sz="40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Мельник Юлия Владимировна, </a:t>
            </a:r>
            <a:r>
              <a:rPr lang="ru-RU" sz="2800" b="1" dirty="0" err="1" smtClean="0"/>
              <a:t>к.п.н</a:t>
            </a:r>
            <a:r>
              <a:rPr lang="ru-RU" sz="2800" b="1" dirty="0" smtClean="0"/>
              <a:t>., аналитик Центра общего и дополнительного образования им. </a:t>
            </a:r>
            <a:r>
              <a:rPr lang="ru-RU" sz="2800" b="1" dirty="0" err="1" smtClean="0"/>
              <a:t>А.А.Пинского</a:t>
            </a:r>
            <a:endParaRPr lang="ru-RU" sz="2800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Институт образования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Центр общего и дополнительного образования им. А.А. Пинского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Москва 2022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2"/>
          <p:cNvSpPr txBox="1">
            <a:spLocks noChangeArrowheads="1"/>
          </p:cNvSpPr>
          <p:nvPr/>
        </p:nvSpPr>
        <p:spPr bwMode="auto">
          <a:xfrm>
            <a:off x="2133600" y="609601"/>
            <a:ext cx="1005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B415"/>
                </a:solidFill>
                <a:latin typeface="Calibri"/>
              </a:rPr>
              <a:t>Этические принципы работы педагога в условиях инклюзивного образования </a:t>
            </a:r>
            <a:endParaRPr lang="en-US" sz="2400" dirty="0">
              <a:solidFill>
                <a:srgbClr val="00B415"/>
              </a:solidFill>
              <a:latin typeface="Calibri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92301" y="2362200"/>
            <a:ext cx="4203700" cy="4038600"/>
          </a:xfrm>
          <a:prstGeom prst="rect">
            <a:avLst/>
          </a:prstGeom>
          <a:solidFill>
            <a:srgbClr val="FFFF00"/>
          </a:solidFill>
          <a:ln w="25400" algn="ctr">
            <a:solidFill>
              <a:srgbClr val="0071BC"/>
            </a:solidFill>
            <a:miter lim="800000"/>
            <a:headEnd/>
            <a:tailEnd/>
          </a:ln>
        </p:spPr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dirty="0" smtClean="0">
                <a:solidFill>
                  <a:prstClr val="black"/>
                </a:solidFill>
                <a:latin typeface="Calibri"/>
              </a:rPr>
              <a:t>Учет возможностей каждого студента и всесторонность </a:t>
            </a:r>
            <a:r>
              <a:rPr lang="ru-RU" dirty="0" err="1" smtClean="0">
                <a:solidFill>
                  <a:prstClr val="black"/>
                </a:solidFill>
                <a:latin typeface="Calibri"/>
              </a:rPr>
              <a:t>партисипации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 всех субъектов ;</a:t>
            </a:r>
            <a:endParaRPr lang="en-US" dirty="0">
              <a:solidFill>
                <a:srgbClr val="595959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dirty="0">
              <a:solidFill>
                <a:srgbClr val="595959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rgbClr val="595959"/>
                </a:solidFill>
                <a:latin typeface="Calibri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устойчивость интерактивности+ этическая лексика коммуникации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;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dirty="0">
              <a:solidFill>
                <a:srgbClr val="595959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dirty="0">
              <a:solidFill>
                <a:srgbClr val="595959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п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рименение элементов позитивного педагогического менеджмента;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78000" y="1600201"/>
            <a:ext cx="4457700" cy="741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Принципы </a:t>
            </a:r>
            <a:r>
              <a:rPr lang="ru-RU" sz="2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(часть 1)</a:t>
            </a:r>
            <a:endParaRPr lang="en-US" sz="25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6807200" y="2362200"/>
            <a:ext cx="4572000" cy="4343400"/>
          </a:xfrm>
          <a:prstGeom prst="rect">
            <a:avLst/>
          </a:prstGeom>
          <a:solidFill>
            <a:srgbClr val="FFFF00"/>
          </a:solidFill>
          <a:ln w="25400" algn="ctr">
            <a:solidFill>
              <a:srgbClr val="0071BC"/>
            </a:solidFill>
            <a:miter lim="800000"/>
            <a:headEnd/>
            <a:tailEnd/>
          </a:ln>
        </p:spPr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dirty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формирование социальной независимости нетипичного индивида;</a:t>
            </a:r>
            <a:endParaRPr lang="ru-RU" dirty="0">
              <a:solidFill>
                <a:srgbClr val="595959"/>
              </a:solidFill>
              <a:latin typeface="Calibri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endParaRPr lang="en-US" dirty="0">
              <a:solidFill>
                <a:srgbClr val="595959"/>
              </a:solidFill>
              <a:latin typeface="Calibri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к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онструирование педагогом устойчивого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отхода от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стереотипизации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мышления всех субъектов социально-образовательной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инклюзии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;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dirty="0">
              <a:solidFill>
                <a:srgbClr val="595959"/>
              </a:solidFill>
              <a:latin typeface="Calibri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endParaRPr lang="en-US" dirty="0">
              <a:solidFill>
                <a:srgbClr val="595959"/>
              </a:solidFill>
              <a:latin typeface="Calibri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dirty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восприятие всех студентов на </a:t>
            </a:r>
            <a:r>
              <a:rPr lang="ru-RU" dirty="0" err="1" smtClean="0">
                <a:solidFill>
                  <a:prstClr val="black"/>
                </a:solidFill>
                <a:latin typeface="Calibri"/>
              </a:rPr>
              <a:t>паритетно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-гражданской основе с учетом их ресурсного потенциала. 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7200" y="1600201"/>
            <a:ext cx="4673600" cy="741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Принципы </a:t>
            </a:r>
            <a:r>
              <a:rPr lang="ru-RU" sz="2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(часть 2)</a:t>
            </a:r>
            <a:r>
              <a:rPr lang="en-US" sz="2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9393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98"/>
          <p:cNvSpPr txBox="1">
            <a:spLocks noChangeArrowheads="1"/>
          </p:cNvSpPr>
          <p:nvPr/>
        </p:nvSpPr>
        <p:spPr bwMode="auto">
          <a:xfrm>
            <a:off x="1020233" y="381009"/>
            <a:ext cx="10871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B4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Особые </a:t>
            </a:r>
            <a:r>
              <a:rPr lang="ru-RU" sz="2400" b="1" dirty="0" smtClean="0">
                <a:solidFill>
                  <a:srgbClr val="00B4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социально-образовательные потребности студентов с </a:t>
            </a:r>
            <a:r>
              <a:rPr lang="ru-RU" sz="2400" b="1" dirty="0">
                <a:solidFill>
                  <a:srgbClr val="00B4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нарушением зрения </a:t>
            </a:r>
            <a:endParaRPr lang="en-US" sz="2400" dirty="0">
              <a:solidFill>
                <a:srgbClr val="00B4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70000" y="4648209"/>
            <a:ext cx="2794000" cy="1198563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Учебно-методическая адаптация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75200" y="4648209"/>
            <a:ext cx="2794000" cy="1198563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воображения и абстрактного мышления 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534400" y="4648200"/>
            <a:ext cx="2844800" cy="1371600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навыков уверенной ориентации в пространстве 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 rot="2700000">
            <a:off x="7543800" y="3387725"/>
            <a:ext cx="1600200" cy="584200"/>
          </a:xfrm>
          <a:prstGeom prst="rightArrow">
            <a:avLst>
              <a:gd name="adj1" fmla="val 26067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8100000">
            <a:off x="2992967" y="3460750"/>
            <a:ext cx="2133600" cy="438150"/>
          </a:xfrm>
          <a:prstGeom prst="rightArrow">
            <a:avLst>
              <a:gd name="adj1" fmla="val 26067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5620808" y="3546475"/>
            <a:ext cx="1085850" cy="584200"/>
          </a:xfrm>
          <a:prstGeom prst="rightArrow">
            <a:avLst>
              <a:gd name="adj1" fmla="val 26067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58268" y="1763713"/>
            <a:ext cx="2912533" cy="1135062"/>
          </a:xfrm>
          <a:prstGeom prst="roundRect">
            <a:avLst/>
          </a:prstGeom>
          <a:solidFill>
            <a:srgbClr val="0091EA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ООП при зрительных патологиях</a:t>
            </a:r>
            <a:endParaRPr lang="en-US" sz="2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97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98"/>
          <p:cNvSpPr txBox="1">
            <a:spLocks noChangeArrowheads="1"/>
          </p:cNvSpPr>
          <p:nvPr/>
        </p:nvSpPr>
        <p:spPr bwMode="auto">
          <a:xfrm>
            <a:off x="1023917" y="609605"/>
            <a:ext cx="1046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4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Особые </a:t>
            </a:r>
            <a:r>
              <a:rPr lang="ru-RU" sz="2400" b="1" dirty="0" smtClean="0">
                <a:solidFill>
                  <a:srgbClr val="00B4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социально-образовательные потребности студентов </a:t>
            </a:r>
            <a:r>
              <a:rPr lang="ru-RU" sz="2400" b="1" dirty="0">
                <a:solidFill>
                  <a:srgbClr val="00B4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нарушением слуха</a:t>
            </a:r>
            <a:endParaRPr lang="en-US" sz="2400" dirty="0">
              <a:solidFill>
                <a:srgbClr val="00B4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930400" y="2133600"/>
            <a:ext cx="2540000" cy="990600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Опора на зрительный анализатор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76800" y="2209800"/>
            <a:ext cx="2540000" cy="990600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Нормализация искаженной коммуникации 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26400" y="2133600"/>
            <a:ext cx="3149600" cy="990600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Уверенное психосоциальное поведение 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ight Arrow 3"/>
          <p:cNvSpPr>
            <a:spLocks noChangeArrowheads="1"/>
          </p:cNvSpPr>
          <p:nvPr/>
        </p:nvSpPr>
        <p:spPr bwMode="auto">
          <a:xfrm rot="2700000">
            <a:off x="3352800" y="3556000"/>
            <a:ext cx="1600200" cy="584200"/>
          </a:xfrm>
          <a:prstGeom prst="rightArrow">
            <a:avLst>
              <a:gd name="adj1" fmla="val 26065"/>
              <a:gd name="adj2" fmla="val 49998"/>
            </a:avLst>
          </a:prstGeom>
          <a:solidFill>
            <a:schemeClr val="accent1"/>
          </a:solidFill>
          <a:ln w="25400" algn="ctr">
            <a:solidFill>
              <a:srgbClr val="0071BC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" name="Right Arrow 8"/>
          <p:cNvSpPr>
            <a:spLocks noChangeArrowheads="1"/>
          </p:cNvSpPr>
          <p:nvPr/>
        </p:nvSpPr>
        <p:spPr bwMode="auto">
          <a:xfrm rot="8100000">
            <a:off x="7010400" y="3581400"/>
            <a:ext cx="2133600" cy="438150"/>
          </a:xfrm>
          <a:prstGeom prst="rightArrow">
            <a:avLst>
              <a:gd name="adj1" fmla="val 26065"/>
              <a:gd name="adj2" fmla="val 49998"/>
            </a:avLst>
          </a:prstGeom>
          <a:solidFill>
            <a:schemeClr val="accent1"/>
          </a:solidFill>
          <a:ln w="25400" algn="ctr">
            <a:solidFill>
              <a:srgbClr val="0071BC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" name="Right Arrow 9"/>
          <p:cNvSpPr>
            <a:spLocks noChangeArrowheads="1"/>
          </p:cNvSpPr>
          <p:nvPr/>
        </p:nvSpPr>
        <p:spPr bwMode="auto">
          <a:xfrm rot="5400000">
            <a:off x="5641975" y="3679825"/>
            <a:ext cx="1085850" cy="584200"/>
          </a:xfrm>
          <a:prstGeom prst="rightArrow">
            <a:avLst>
              <a:gd name="adj1" fmla="val 26065"/>
              <a:gd name="adj2" fmla="val 50001"/>
            </a:avLst>
          </a:prstGeom>
          <a:solidFill>
            <a:schemeClr val="accent1"/>
          </a:solidFill>
          <a:ln w="25400" algn="ctr">
            <a:solidFill>
              <a:srgbClr val="0071BC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6872" name="Rounded Rectangle 10"/>
          <p:cNvSpPr>
            <a:spLocks noChangeArrowheads="1"/>
          </p:cNvSpPr>
          <p:nvPr/>
        </p:nvSpPr>
        <p:spPr bwMode="auto">
          <a:xfrm>
            <a:off x="4267200" y="4572000"/>
            <a:ext cx="3826933" cy="149225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25400" algn="ctr">
            <a:solidFill>
              <a:srgbClr val="0073B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ООП при слуховых расстройствах </a:t>
            </a:r>
            <a:endParaRPr lang="en-US" sz="2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47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98"/>
          <p:cNvSpPr txBox="1">
            <a:spLocks noChangeArrowheads="1"/>
          </p:cNvSpPr>
          <p:nvPr/>
        </p:nvSpPr>
        <p:spPr bwMode="auto">
          <a:xfrm>
            <a:off x="1373223" y="381006"/>
            <a:ext cx="1005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B415"/>
                </a:solidFill>
                <a:latin typeface="Arial" panose="020B0604020202020204" pitchFamily="34" charset="0"/>
                <a:ea typeface="굴림"/>
                <a:cs typeface="Arial" panose="020B0604020202020204" pitchFamily="34" charset="0"/>
              </a:rPr>
              <a:t>Особые </a:t>
            </a:r>
            <a:r>
              <a:rPr lang="ru-RU" sz="2400" b="1" dirty="0" smtClean="0">
                <a:solidFill>
                  <a:srgbClr val="00B415"/>
                </a:solidFill>
                <a:latin typeface="Arial" panose="020B0604020202020204" pitchFamily="34" charset="0"/>
                <a:ea typeface="굴림"/>
                <a:cs typeface="Arial" panose="020B0604020202020204" pitchFamily="34" charset="0"/>
              </a:rPr>
              <a:t>социально-образовательные потребности студентов </a:t>
            </a:r>
            <a:r>
              <a:rPr lang="ru-RU" sz="2400" b="1" dirty="0">
                <a:solidFill>
                  <a:srgbClr val="00B415"/>
                </a:solidFill>
                <a:latin typeface="Arial" panose="020B0604020202020204" pitchFamily="34" charset="0"/>
                <a:ea typeface="굴림"/>
                <a:cs typeface="Arial" panose="020B0604020202020204" pitchFamily="34" charset="0"/>
              </a:rPr>
              <a:t>с двигательными нарушениями</a:t>
            </a:r>
            <a:endParaRPr lang="en-US" sz="2400" dirty="0">
              <a:solidFill>
                <a:srgbClr val="00B4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661430" y="1771868"/>
            <a:ext cx="2895601" cy="4114800"/>
            <a:chOff x="5722257" y="1371600"/>
            <a:chExt cx="2171700" cy="449580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4" name="Oval 13"/>
            <p:cNvSpPr/>
            <p:nvPr/>
          </p:nvSpPr>
          <p:spPr>
            <a:xfrm>
              <a:off x="5722257" y="1371600"/>
              <a:ext cx="2171700" cy="4495800"/>
            </a:xfrm>
            <a:prstGeom prst="ellipse">
              <a:avLst/>
            </a:prstGeom>
            <a:solidFill>
              <a:srgbClr val="0091EA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912757" y="1987566"/>
              <a:ext cx="1576614" cy="326386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141357" y="2648602"/>
              <a:ext cx="937986" cy="194179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293757" y="3149600"/>
              <a:ext cx="453972" cy="9398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8915" name="Text Box 394"/>
          <p:cNvSpPr txBox="1">
            <a:spLocks noChangeArrowheads="1"/>
          </p:cNvSpPr>
          <p:nvPr/>
        </p:nvSpPr>
        <p:spPr bwMode="auto">
          <a:xfrm>
            <a:off x="2961222" y="2328286"/>
            <a:ext cx="4861983" cy="4154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91440" anchor="ctr">
            <a:spAutoFit/>
          </a:bodyPr>
          <a:lstStyle/>
          <a:p>
            <a:r>
              <a:rPr lang="ru-RU" dirty="0">
                <a:ea typeface="굴림"/>
                <a:cs typeface="굴림"/>
              </a:rPr>
              <a:t>Адекватная пространственная организация </a:t>
            </a:r>
            <a:endParaRPr lang="en-US" dirty="0">
              <a:ea typeface="굴림"/>
              <a:cs typeface="굴림"/>
            </a:endParaRPr>
          </a:p>
        </p:txBody>
      </p:sp>
      <p:sp>
        <p:nvSpPr>
          <p:cNvPr id="38916" name="Text Box 394"/>
          <p:cNvSpPr txBox="1">
            <a:spLocks noChangeArrowheads="1"/>
          </p:cNvSpPr>
          <p:nvPr/>
        </p:nvSpPr>
        <p:spPr bwMode="auto">
          <a:xfrm>
            <a:off x="2946405" y="4571423"/>
            <a:ext cx="3636433" cy="4154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91440" anchor="ctr">
            <a:spAutoFit/>
          </a:bodyPr>
          <a:lstStyle/>
          <a:p>
            <a:r>
              <a:rPr lang="ru-RU">
                <a:ea typeface="굴림"/>
                <a:cs typeface="굴림"/>
              </a:rPr>
              <a:t>Учебно-методическая поддержка </a:t>
            </a:r>
            <a:endParaRPr lang="en-US">
              <a:ea typeface="굴림"/>
              <a:cs typeface="굴림"/>
            </a:endParaRPr>
          </a:p>
        </p:txBody>
      </p:sp>
      <p:sp>
        <p:nvSpPr>
          <p:cNvPr id="38917" name="Text Box 394"/>
          <p:cNvSpPr txBox="1">
            <a:spLocks noChangeArrowheads="1"/>
          </p:cNvSpPr>
          <p:nvPr/>
        </p:nvSpPr>
        <p:spPr bwMode="auto">
          <a:xfrm>
            <a:off x="3048000" y="2911475"/>
            <a:ext cx="4470400" cy="687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91440" anchor="ctr">
            <a:spAutoFit/>
          </a:bodyPr>
          <a:lstStyle/>
          <a:p>
            <a:r>
              <a:rPr lang="ru-RU" dirty="0" err="1">
                <a:ea typeface="굴림"/>
                <a:cs typeface="굴림"/>
              </a:rPr>
              <a:t>Ассистивный</a:t>
            </a:r>
            <a:r>
              <a:rPr lang="ru-RU" dirty="0">
                <a:ea typeface="굴림"/>
                <a:cs typeface="굴림"/>
              </a:rPr>
              <a:t> персонал (при необходимости)</a:t>
            </a:r>
            <a:endParaRPr lang="en-US" dirty="0">
              <a:ea typeface="굴림"/>
              <a:cs typeface="굴림"/>
            </a:endParaRPr>
          </a:p>
        </p:txBody>
      </p:sp>
      <p:sp>
        <p:nvSpPr>
          <p:cNvPr id="31" name="Oval 268"/>
          <p:cNvSpPr>
            <a:spLocks noChangeArrowheads="1"/>
          </p:cNvSpPr>
          <p:nvPr/>
        </p:nvSpPr>
        <p:spPr bwMode="auto">
          <a:xfrm rot="-252224">
            <a:off x="2336801" y="2438400"/>
            <a:ext cx="414867" cy="311150"/>
          </a:xfrm>
          <a:prstGeom prst="ellipse">
            <a:avLst/>
          </a:prstGeom>
          <a:solidFill>
            <a:srgbClr val="0091EA"/>
          </a:solidFill>
          <a:ln w="9525">
            <a:solidFill>
              <a:srgbClr val="035F7C"/>
            </a:solidFill>
            <a:round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35" name="Oval 268"/>
          <p:cNvSpPr>
            <a:spLocks noChangeArrowheads="1"/>
          </p:cNvSpPr>
          <p:nvPr/>
        </p:nvSpPr>
        <p:spPr bwMode="auto">
          <a:xfrm rot="21347776">
            <a:off x="2336800" y="3276600"/>
            <a:ext cx="416984" cy="3127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38" name="Oval 268"/>
          <p:cNvSpPr>
            <a:spLocks noChangeArrowheads="1"/>
          </p:cNvSpPr>
          <p:nvPr/>
        </p:nvSpPr>
        <p:spPr bwMode="auto">
          <a:xfrm rot="21347776">
            <a:off x="2336805" y="3886200"/>
            <a:ext cx="421217" cy="3175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41" name="Oval 268"/>
          <p:cNvSpPr>
            <a:spLocks noChangeArrowheads="1"/>
          </p:cNvSpPr>
          <p:nvPr/>
        </p:nvSpPr>
        <p:spPr bwMode="auto">
          <a:xfrm rot="21347776">
            <a:off x="2336805" y="4572007"/>
            <a:ext cx="421217" cy="3159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38922" name="Text Box 12"/>
          <p:cNvSpPr txBox="1">
            <a:spLocks noChangeArrowheads="1"/>
          </p:cNvSpPr>
          <p:nvPr/>
        </p:nvSpPr>
        <p:spPr bwMode="auto">
          <a:xfrm>
            <a:off x="3149601" y="3657603"/>
            <a:ext cx="22974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Развитие жизненной </a:t>
            </a:r>
          </a:p>
          <a:p>
            <a:r>
              <a:rPr lang="ru-RU" dirty="0"/>
              <a:t>компетентности</a:t>
            </a:r>
          </a:p>
        </p:txBody>
      </p:sp>
    </p:spTree>
    <p:extLst>
      <p:ext uri="{BB962C8B-B14F-4D97-AF65-F5344CB8AC3E}">
        <p14:creationId xmlns:p14="http://schemas.microsoft.com/office/powerpoint/2010/main" val="266795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98"/>
          <p:cNvSpPr txBox="1">
            <a:spLocks noChangeArrowheads="1"/>
          </p:cNvSpPr>
          <p:nvPr/>
        </p:nvSpPr>
        <p:spPr bwMode="auto">
          <a:xfrm>
            <a:off x="1117600" y="381004"/>
            <a:ext cx="10058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B050"/>
                </a:solidFill>
                <a:latin typeface="Arial" charset="0"/>
                <a:ea typeface="굴림"/>
                <a:cs typeface="굴림"/>
              </a:rPr>
              <a:t>Особые </a:t>
            </a:r>
            <a:r>
              <a:rPr lang="ru-RU" sz="2400" b="1" dirty="0" smtClean="0">
                <a:solidFill>
                  <a:srgbClr val="00B050"/>
                </a:solidFill>
                <a:latin typeface="Arial" charset="0"/>
                <a:ea typeface="굴림"/>
                <a:cs typeface="굴림"/>
              </a:rPr>
              <a:t>социально-образовательные потребности студентов </a:t>
            </a:r>
            <a:r>
              <a:rPr lang="ru-RU" sz="2400" b="1" dirty="0">
                <a:solidFill>
                  <a:srgbClr val="00B050"/>
                </a:solidFill>
                <a:latin typeface="Arial" charset="0"/>
                <a:ea typeface="굴림"/>
                <a:cs typeface="굴림"/>
              </a:rPr>
              <a:t>при речевых нарушениях</a:t>
            </a:r>
            <a:r>
              <a:rPr lang="ru-RU" sz="3200" b="1" dirty="0">
                <a:solidFill>
                  <a:srgbClr val="00B050"/>
                </a:solidFill>
                <a:ea typeface="굴림"/>
                <a:cs typeface="굴림"/>
              </a:rPr>
              <a:t> </a:t>
            </a:r>
            <a:endParaRPr lang="en-US" sz="3000" dirty="0">
              <a:solidFill>
                <a:srgbClr val="00B050"/>
              </a:solidFill>
              <a:cs typeface="Arial" charset="0"/>
            </a:endParaRPr>
          </a:p>
        </p:txBody>
      </p:sp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" y="2362200"/>
            <a:ext cx="1066800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3149604" y="2819401"/>
            <a:ext cx="34958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ООП при речевых нарушениях</a:t>
            </a:r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812800" y="4419603"/>
            <a:ext cx="31601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Опора на невербальную коммуникацию </a:t>
            </a:r>
          </a:p>
        </p:txBody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3860803" y="4495806"/>
            <a:ext cx="23376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Достаточное время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для коммуникации</a:t>
            </a:r>
          </a:p>
        </p:txBody>
      </p:sp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6807200" y="4343400"/>
            <a:ext cx="215963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Выработка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 стратегий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уверенного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коммуникативного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поведения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9303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rgbClr val="00B4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Особые </a:t>
            </a:r>
            <a:r>
              <a:rPr lang="ru-RU" sz="2400" b="1" dirty="0" smtClean="0">
                <a:solidFill>
                  <a:srgbClr val="00B4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социально-образовательные </a:t>
            </a:r>
            <a:r>
              <a:rPr lang="ru-RU" sz="2400" b="1" dirty="0">
                <a:solidFill>
                  <a:srgbClr val="00B4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потребности </a:t>
            </a:r>
            <a:r>
              <a:rPr lang="ru-RU" sz="2400" b="1" dirty="0" smtClean="0">
                <a:solidFill>
                  <a:srgbClr val="00B4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студентов с ментальными нарушениями</a:t>
            </a:r>
            <a:endParaRPr lang="ru-RU" sz="2400" b="1" dirty="0">
              <a:solidFill>
                <a:srgbClr val="00B4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9873253"/>
              </p:ext>
            </p:extLst>
          </p:nvPr>
        </p:nvGraphicFramePr>
        <p:xfrm>
          <a:off x="609600" y="1600205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0299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TextBox 15"/>
          <p:cNvSpPr txBox="1">
            <a:spLocks noChangeArrowheads="1"/>
          </p:cNvSpPr>
          <p:nvPr/>
        </p:nvSpPr>
        <p:spPr bwMode="auto">
          <a:xfrm>
            <a:off x="317502" y="1901830"/>
            <a:ext cx="2758017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7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z="17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Устранение </a:t>
            </a:r>
            <a:r>
              <a:rPr lang="ru-RU" sz="1700" b="1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хаотичности и импульсивности  действий путем поведенческой поддержки</a:t>
            </a:r>
            <a:endParaRPr lang="en-US" sz="17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1234" name="TextBox 17"/>
          <p:cNvSpPr txBox="1">
            <a:spLocks noChangeArrowheads="1"/>
          </p:cNvSpPr>
          <p:nvPr/>
        </p:nvSpPr>
        <p:spPr bwMode="auto">
          <a:xfrm>
            <a:off x="9160933" y="5589593"/>
            <a:ext cx="33358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="1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Равномерность развития всех психических функций  </a:t>
            </a:r>
            <a:r>
              <a:rPr lang="en-US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51235" name="TextBox 18"/>
          <p:cNvSpPr txBox="1">
            <a:spLocks noChangeArrowheads="1"/>
          </p:cNvSpPr>
          <p:nvPr/>
        </p:nvSpPr>
        <p:spPr bwMode="auto">
          <a:xfrm>
            <a:off x="1430868" y="5565776"/>
            <a:ext cx="303953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</a:t>
            </a:r>
            <a:r>
              <a:rPr lang="ru-RU" b="1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мотивации+ самодисциплина</a:t>
            </a:r>
            <a:endParaRPr lang="en-US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717800" y="2403480"/>
            <a:ext cx="1117600" cy="500063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237" name="TextBox 20"/>
          <p:cNvSpPr txBox="1">
            <a:spLocks noChangeArrowheads="1"/>
          </p:cNvSpPr>
          <p:nvPr/>
        </p:nvSpPr>
        <p:spPr bwMode="auto">
          <a:xfrm>
            <a:off x="1016000" y="-50032"/>
            <a:ext cx="1046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415"/>
                </a:solidFill>
              </a:rPr>
              <a:t>Особые социально-образовательные потребности студентов с </a:t>
            </a:r>
            <a:r>
              <a:rPr lang="ru-RU" sz="2400" b="1" dirty="0" smtClean="0">
                <a:solidFill>
                  <a:srgbClr val="00B415"/>
                </a:solidFill>
              </a:rPr>
              <a:t>синдромом дефицита внимания и </a:t>
            </a:r>
            <a:r>
              <a:rPr lang="ru-RU" sz="2400" b="1" dirty="0" err="1" smtClean="0">
                <a:solidFill>
                  <a:srgbClr val="00B415"/>
                </a:solidFill>
              </a:rPr>
              <a:t>гиперактивности</a:t>
            </a:r>
            <a:endParaRPr lang="en-US" sz="2400" dirty="0">
              <a:solidFill>
                <a:srgbClr val="00B415"/>
              </a:solidFill>
            </a:endParaRPr>
          </a:p>
        </p:txBody>
      </p:sp>
      <p:grpSp>
        <p:nvGrpSpPr>
          <p:cNvPr id="351238" name="Group 26"/>
          <p:cNvGrpSpPr>
            <a:grpSpLocks/>
          </p:cNvGrpSpPr>
          <p:nvPr/>
        </p:nvGrpSpPr>
        <p:grpSpPr bwMode="auto">
          <a:xfrm>
            <a:off x="3352803" y="2057405"/>
            <a:ext cx="5585884" cy="3630613"/>
            <a:chOff x="2211387" y="1483435"/>
            <a:chExt cx="4646613" cy="4025900"/>
          </a:xfrm>
        </p:grpSpPr>
        <p:sp>
          <p:nvSpPr>
            <p:cNvPr id="351243" name="Freeform 6"/>
            <p:cNvSpPr>
              <a:spLocks/>
            </p:cNvSpPr>
            <p:nvPr/>
          </p:nvSpPr>
          <p:spPr bwMode="auto">
            <a:xfrm>
              <a:off x="2211387" y="1483435"/>
              <a:ext cx="2757488" cy="2005013"/>
            </a:xfrm>
            <a:custGeom>
              <a:avLst/>
              <a:gdLst>
                <a:gd name="T0" fmla="*/ 2147483647 w 423"/>
                <a:gd name="T1" fmla="*/ 2147483647 h 308"/>
                <a:gd name="T2" fmla="*/ 2147483647 w 423"/>
                <a:gd name="T3" fmla="*/ 2147483647 h 308"/>
                <a:gd name="T4" fmla="*/ 2147483647 w 423"/>
                <a:gd name="T5" fmla="*/ 2147483647 h 308"/>
                <a:gd name="T6" fmla="*/ 2147483647 w 423"/>
                <a:gd name="T7" fmla="*/ 2147483647 h 308"/>
                <a:gd name="T8" fmla="*/ 2147483647 w 423"/>
                <a:gd name="T9" fmla="*/ 2147483647 h 308"/>
                <a:gd name="T10" fmla="*/ 2147483647 w 423"/>
                <a:gd name="T11" fmla="*/ 2147483647 h 308"/>
                <a:gd name="T12" fmla="*/ 2147483647 w 423"/>
                <a:gd name="T13" fmla="*/ 2147483647 h 308"/>
                <a:gd name="T14" fmla="*/ 2147483647 w 423"/>
                <a:gd name="T15" fmla="*/ 2147483647 h 308"/>
                <a:gd name="T16" fmla="*/ 2147483647 w 423"/>
                <a:gd name="T17" fmla="*/ 2147483647 h 308"/>
                <a:gd name="T18" fmla="*/ 2147483647 w 423"/>
                <a:gd name="T19" fmla="*/ 2147483647 h 308"/>
                <a:gd name="T20" fmla="*/ 2147483647 w 423"/>
                <a:gd name="T21" fmla="*/ 2147483647 h 308"/>
                <a:gd name="T22" fmla="*/ 2147483647 w 423"/>
                <a:gd name="T23" fmla="*/ 0 h 308"/>
                <a:gd name="T24" fmla="*/ 2147483647 w 423"/>
                <a:gd name="T25" fmla="*/ 0 h 308"/>
                <a:gd name="T26" fmla="*/ 0 w 423"/>
                <a:gd name="T27" fmla="*/ 2147483647 h 308"/>
                <a:gd name="T28" fmla="*/ 2147483647 w 423"/>
                <a:gd name="T29" fmla="*/ 2147483647 h 308"/>
                <a:gd name="T30" fmla="*/ 2147483647 w 423"/>
                <a:gd name="T31" fmla="*/ 2147483647 h 308"/>
                <a:gd name="T32" fmla="*/ 2147483647 w 423"/>
                <a:gd name="T33" fmla="*/ 2147483647 h 308"/>
                <a:gd name="T34" fmla="*/ 2147483647 w 423"/>
                <a:gd name="T35" fmla="*/ 2147483647 h 308"/>
                <a:gd name="T36" fmla="*/ 2147483647 w 423"/>
                <a:gd name="T37" fmla="*/ 2147483647 h 308"/>
                <a:gd name="T38" fmla="*/ 2147483647 w 423"/>
                <a:gd name="T39" fmla="*/ 2147483647 h 308"/>
                <a:gd name="T40" fmla="*/ 2147483647 w 423"/>
                <a:gd name="T41" fmla="*/ 2147483647 h 308"/>
                <a:gd name="T42" fmla="*/ 2147483647 w 423"/>
                <a:gd name="T43" fmla="*/ 2147483647 h 308"/>
                <a:gd name="T44" fmla="*/ 2147483647 w 423"/>
                <a:gd name="T45" fmla="*/ 2147483647 h 308"/>
                <a:gd name="T46" fmla="*/ 2147483647 w 423"/>
                <a:gd name="T47" fmla="*/ 2147483647 h 308"/>
                <a:gd name="T48" fmla="*/ 2147483647 w 423"/>
                <a:gd name="T49" fmla="*/ 2147483647 h 308"/>
                <a:gd name="T50" fmla="*/ 2147483647 w 423"/>
                <a:gd name="T51" fmla="*/ 2147483647 h 308"/>
                <a:gd name="T52" fmla="*/ 2147483647 w 423"/>
                <a:gd name="T53" fmla="*/ 2147483647 h 308"/>
                <a:gd name="T54" fmla="*/ 2147483647 w 423"/>
                <a:gd name="T55" fmla="*/ 2147483647 h 308"/>
                <a:gd name="T56" fmla="*/ 2147483647 w 423"/>
                <a:gd name="T57" fmla="*/ 2147483647 h 308"/>
                <a:gd name="T58" fmla="*/ 2147483647 w 423"/>
                <a:gd name="T59" fmla="*/ 2147483647 h 308"/>
                <a:gd name="T60" fmla="*/ 2147483647 w 423"/>
                <a:gd name="T61" fmla="*/ 2147483647 h 30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23"/>
                <a:gd name="T94" fmla="*/ 0 h 308"/>
                <a:gd name="T95" fmla="*/ 423 w 423"/>
                <a:gd name="T96" fmla="*/ 308 h 30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23" h="308">
                  <a:moveTo>
                    <a:pt x="374" y="188"/>
                  </a:moveTo>
                  <a:cubicBezTo>
                    <a:pt x="376" y="191"/>
                    <a:pt x="386" y="200"/>
                    <a:pt x="394" y="200"/>
                  </a:cubicBezTo>
                  <a:cubicBezTo>
                    <a:pt x="410" y="200"/>
                    <a:pt x="423" y="181"/>
                    <a:pt x="423" y="158"/>
                  </a:cubicBezTo>
                  <a:cubicBezTo>
                    <a:pt x="423" y="134"/>
                    <a:pt x="410" y="115"/>
                    <a:pt x="394" y="115"/>
                  </a:cubicBezTo>
                  <a:cubicBezTo>
                    <a:pt x="387" y="115"/>
                    <a:pt x="381" y="119"/>
                    <a:pt x="376" y="125"/>
                  </a:cubicBezTo>
                  <a:cubicBezTo>
                    <a:pt x="375" y="127"/>
                    <a:pt x="374" y="128"/>
                    <a:pt x="373" y="129"/>
                  </a:cubicBezTo>
                  <a:cubicBezTo>
                    <a:pt x="371" y="132"/>
                    <a:pt x="367" y="135"/>
                    <a:pt x="364" y="135"/>
                  </a:cubicBezTo>
                  <a:cubicBezTo>
                    <a:pt x="361" y="135"/>
                    <a:pt x="359" y="134"/>
                    <a:pt x="357" y="133"/>
                  </a:cubicBezTo>
                  <a:cubicBezTo>
                    <a:pt x="357" y="133"/>
                    <a:pt x="357" y="133"/>
                    <a:pt x="357" y="133"/>
                  </a:cubicBezTo>
                  <a:cubicBezTo>
                    <a:pt x="357" y="133"/>
                    <a:pt x="357" y="133"/>
                    <a:pt x="357" y="133"/>
                  </a:cubicBezTo>
                  <a:cubicBezTo>
                    <a:pt x="357" y="133"/>
                    <a:pt x="357" y="133"/>
                    <a:pt x="356" y="133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156" y="308"/>
                    <a:pt x="156" y="308"/>
                    <a:pt x="156" y="308"/>
                  </a:cubicBezTo>
                  <a:cubicBezTo>
                    <a:pt x="157" y="306"/>
                    <a:pt x="158" y="304"/>
                    <a:pt x="158" y="301"/>
                  </a:cubicBezTo>
                  <a:cubicBezTo>
                    <a:pt x="158" y="298"/>
                    <a:pt x="155" y="294"/>
                    <a:pt x="152" y="292"/>
                  </a:cubicBezTo>
                  <a:cubicBezTo>
                    <a:pt x="151" y="291"/>
                    <a:pt x="149" y="290"/>
                    <a:pt x="148" y="289"/>
                  </a:cubicBezTo>
                  <a:cubicBezTo>
                    <a:pt x="142" y="284"/>
                    <a:pt x="138" y="278"/>
                    <a:pt x="138" y="271"/>
                  </a:cubicBezTo>
                  <a:cubicBezTo>
                    <a:pt x="138" y="255"/>
                    <a:pt x="157" y="242"/>
                    <a:pt x="181" y="242"/>
                  </a:cubicBezTo>
                  <a:cubicBezTo>
                    <a:pt x="204" y="242"/>
                    <a:pt x="223" y="255"/>
                    <a:pt x="223" y="271"/>
                  </a:cubicBezTo>
                  <a:cubicBezTo>
                    <a:pt x="223" y="279"/>
                    <a:pt x="214" y="289"/>
                    <a:pt x="211" y="291"/>
                  </a:cubicBezTo>
                  <a:cubicBezTo>
                    <a:pt x="208" y="293"/>
                    <a:pt x="204" y="298"/>
                    <a:pt x="204" y="302"/>
                  </a:cubicBezTo>
                  <a:cubicBezTo>
                    <a:pt x="204" y="304"/>
                    <a:pt x="205" y="306"/>
                    <a:pt x="206" y="308"/>
                  </a:cubicBezTo>
                  <a:cubicBezTo>
                    <a:pt x="356" y="308"/>
                    <a:pt x="356" y="308"/>
                    <a:pt x="356" y="308"/>
                  </a:cubicBezTo>
                  <a:cubicBezTo>
                    <a:pt x="356" y="183"/>
                    <a:pt x="356" y="183"/>
                    <a:pt x="356" y="183"/>
                  </a:cubicBezTo>
                  <a:cubicBezTo>
                    <a:pt x="357" y="183"/>
                    <a:pt x="357" y="183"/>
                    <a:pt x="357" y="183"/>
                  </a:cubicBezTo>
                  <a:cubicBezTo>
                    <a:pt x="357" y="183"/>
                    <a:pt x="357" y="183"/>
                    <a:pt x="357" y="183"/>
                  </a:cubicBezTo>
                  <a:cubicBezTo>
                    <a:pt x="357" y="183"/>
                    <a:pt x="357" y="183"/>
                    <a:pt x="357" y="183"/>
                  </a:cubicBezTo>
                  <a:cubicBezTo>
                    <a:pt x="359" y="182"/>
                    <a:pt x="361" y="181"/>
                    <a:pt x="363" y="181"/>
                  </a:cubicBezTo>
                  <a:cubicBezTo>
                    <a:pt x="367" y="181"/>
                    <a:pt x="372" y="185"/>
                    <a:pt x="374" y="188"/>
                  </a:cubicBezTo>
                  <a:close/>
                </a:path>
              </a:pathLst>
            </a:custGeom>
            <a:solidFill>
              <a:srgbClr val="00B050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51244" name="Freeform 7"/>
            <p:cNvSpPr>
              <a:spLocks/>
            </p:cNvSpPr>
            <p:nvPr/>
          </p:nvSpPr>
          <p:spPr bwMode="auto">
            <a:xfrm>
              <a:off x="2211387" y="3058941"/>
              <a:ext cx="2318905" cy="2450394"/>
            </a:xfrm>
            <a:custGeom>
              <a:avLst/>
              <a:gdLst>
                <a:gd name="T0" fmla="*/ 2147483647 w 356"/>
                <a:gd name="T1" fmla="*/ 2147483647 h 376"/>
                <a:gd name="T2" fmla="*/ 2147483647 w 356"/>
                <a:gd name="T3" fmla="*/ 2147483647 h 376"/>
                <a:gd name="T4" fmla="*/ 2147483647 w 356"/>
                <a:gd name="T5" fmla="*/ 2147483647 h 376"/>
                <a:gd name="T6" fmla="*/ 2147483647 w 356"/>
                <a:gd name="T7" fmla="*/ 2147483647 h 376"/>
                <a:gd name="T8" fmla="*/ 2147483647 w 356"/>
                <a:gd name="T9" fmla="*/ 2147483647 h 376"/>
                <a:gd name="T10" fmla="*/ 2147483647 w 356"/>
                <a:gd name="T11" fmla="*/ 2147483647 h 376"/>
                <a:gd name="T12" fmla="*/ 2147483647 w 356"/>
                <a:gd name="T13" fmla="*/ 2147483647 h 376"/>
                <a:gd name="T14" fmla="*/ 2147483647 w 356"/>
                <a:gd name="T15" fmla="*/ 2147483647 h 376"/>
                <a:gd name="T16" fmla="*/ 2147483647 w 356"/>
                <a:gd name="T17" fmla="*/ 2147483647 h 376"/>
                <a:gd name="T18" fmla="*/ 2147483647 w 356"/>
                <a:gd name="T19" fmla="*/ 2147483647 h 376"/>
                <a:gd name="T20" fmla="*/ 2147483647 w 356"/>
                <a:gd name="T21" fmla="*/ 2147483647 h 376"/>
                <a:gd name="T22" fmla="*/ 2147483647 w 356"/>
                <a:gd name="T23" fmla="*/ 2147483647 h 376"/>
                <a:gd name="T24" fmla="*/ 2147483647 w 356"/>
                <a:gd name="T25" fmla="*/ 2147483647 h 376"/>
                <a:gd name="T26" fmla="*/ 2147483647 w 356"/>
                <a:gd name="T27" fmla="*/ 2147483647 h 376"/>
                <a:gd name="T28" fmla="*/ 2147483647 w 356"/>
                <a:gd name="T29" fmla="*/ 2081094999 h 376"/>
                <a:gd name="T30" fmla="*/ 2147483647 w 356"/>
                <a:gd name="T31" fmla="*/ 1231668394 h 376"/>
                <a:gd name="T32" fmla="*/ 2147483647 w 356"/>
                <a:gd name="T33" fmla="*/ 0 h 376"/>
                <a:gd name="T34" fmla="*/ 2147483647 w 356"/>
                <a:gd name="T35" fmla="*/ 1231668394 h 376"/>
                <a:gd name="T36" fmla="*/ 2147483647 w 356"/>
                <a:gd name="T37" fmla="*/ 1996152379 h 376"/>
                <a:gd name="T38" fmla="*/ 2147483647 w 356"/>
                <a:gd name="T39" fmla="*/ 2123566308 h 376"/>
                <a:gd name="T40" fmla="*/ 2147483647 w 356"/>
                <a:gd name="T41" fmla="*/ 2147483647 h 376"/>
                <a:gd name="T42" fmla="*/ 2147483647 w 356"/>
                <a:gd name="T43" fmla="*/ 2147483647 h 376"/>
                <a:gd name="T44" fmla="*/ 2147483647 w 356"/>
                <a:gd name="T45" fmla="*/ 2147483647 h 376"/>
                <a:gd name="T46" fmla="*/ 2147483647 w 356"/>
                <a:gd name="T47" fmla="*/ 2147483647 h 376"/>
                <a:gd name="T48" fmla="*/ 2147483647 w 356"/>
                <a:gd name="T49" fmla="*/ 2147483647 h 376"/>
                <a:gd name="T50" fmla="*/ 0 w 356"/>
                <a:gd name="T51" fmla="*/ 2147483647 h 376"/>
                <a:gd name="T52" fmla="*/ 2147483647 w 356"/>
                <a:gd name="T53" fmla="*/ 2147483647 h 376"/>
                <a:gd name="T54" fmla="*/ 2147483647 w 356"/>
                <a:gd name="T55" fmla="*/ 2147483647 h 376"/>
                <a:gd name="T56" fmla="*/ 2147483647 w 356"/>
                <a:gd name="T57" fmla="*/ 2147483647 h 376"/>
                <a:gd name="T58" fmla="*/ 2147483647 w 356"/>
                <a:gd name="T59" fmla="*/ 2147483647 h 376"/>
                <a:gd name="T60" fmla="*/ 2147483647 w 356"/>
                <a:gd name="T61" fmla="*/ 2147483647 h 37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56"/>
                <a:gd name="T94" fmla="*/ 0 h 376"/>
                <a:gd name="T95" fmla="*/ 356 w 356"/>
                <a:gd name="T96" fmla="*/ 376 h 37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56" h="376">
                  <a:moveTo>
                    <a:pt x="340" y="256"/>
                  </a:moveTo>
                  <a:cubicBezTo>
                    <a:pt x="338" y="259"/>
                    <a:pt x="329" y="269"/>
                    <a:pt x="320" y="269"/>
                  </a:cubicBezTo>
                  <a:cubicBezTo>
                    <a:pt x="305" y="269"/>
                    <a:pt x="292" y="249"/>
                    <a:pt x="292" y="226"/>
                  </a:cubicBezTo>
                  <a:cubicBezTo>
                    <a:pt x="292" y="202"/>
                    <a:pt x="305" y="183"/>
                    <a:pt x="320" y="183"/>
                  </a:cubicBezTo>
                  <a:cubicBezTo>
                    <a:pt x="327" y="183"/>
                    <a:pt x="334" y="187"/>
                    <a:pt x="339" y="194"/>
                  </a:cubicBezTo>
                  <a:cubicBezTo>
                    <a:pt x="340" y="195"/>
                    <a:pt x="340" y="196"/>
                    <a:pt x="341" y="197"/>
                  </a:cubicBezTo>
                  <a:cubicBezTo>
                    <a:pt x="344" y="200"/>
                    <a:pt x="347" y="203"/>
                    <a:pt x="351" y="203"/>
                  </a:cubicBezTo>
                  <a:cubicBezTo>
                    <a:pt x="353" y="203"/>
                    <a:pt x="355" y="202"/>
                    <a:pt x="356" y="202"/>
                  </a:cubicBezTo>
                  <a:cubicBezTo>
                    <a:pt x="356" y="67"/>
                    <a:pt x="356" y="67"/>
                    <a:pt x="356" y="67"/>
                  </a:cubicBezTo>
                  <a:cubicBezTo>
                    <a:pt x="206" y="67"/>
                    <a:pt x="206" y="67"/>
                    <a:pt x="206" y="67"/>
                  </a:cubicBezTo>
                  <a:cubicBezTo>
                    <a:pt x="206" y="67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5" y="64"/>
                    <a:pt x="204" y="62"/>
                    <a:pt x="204" y="60"/>
                  </a:cubicBezTo>
                  <a:cubicBezTo>
                    <a:pt x="204" y="56"/>
                    <a:pt x="208" y="51"/>
                    <a:pt x="211" y="49"/>
                  </a:cubicBezTo>
                  <a:cubicBezTo>
                    <a:pt x="214" y="47"/>
                    <a:pt x="223" y="37"/>
                    <a:pt x="223" y="29"/>
                  </a:cubicBezTo>
                  <a:cubicBezTo>
                    <a:pt x="223" y="13"/>
                    <a:pt x="204" y="0"/>
                    <a:pt x="181" y="0"/>
                  </a:cubicBezTo>
                  <a:cubicBezTo>
                    <a:pt x="157" y="0"/>
                    <a:pt x="138" y="13"/>
                    <a:pt x="138" y="29"/>
                  </a:cubicBezTo>
                  <a:cubicBezTo>
                    <a:pt x="138" y="36"/>
                    <a:pt x="142" y="42"/>
                    <a:pt x="148" y="47"/>
                  </a:cubicBezTo>
                  <a:cubicBezTo>
                    <a:pt x="149" y="48"/>
                    <a:pt x="151" y="49"/>
                    <a:pt x="152" y="50"/>
                  </a:cubicBezTo>
                  <a:cubicBezTo>
                    <a:pt x="155" y="52"/>
                    <a:pt x="158" y="56"/>
                    <a:pt x="158" y="59"/>
                  </a:cubicBezTo>
                  <a:cubicBezTo>
                    <a:pt x="158" y="62"/>
                    <a:pt x="157" y="64"/>
                    <a:pt x="156" y="66"/>
                  </a:cubicBezTo>
                  <a:cubicBezTo>
                    <a:pt x="156" y="66"/>
                    <a:pt x="156" y="66"/>
                    <a:pt x="156" y="66"/>
                  </a:cubicBezTo>
                  <a:cubicBezTo>
                    <a:pt x="156" y="66"/>
                    <a:pt x="156" y="66"/>
                    <a:pt x="156" y="66"/>
                  </a:cubicBezTo>
                  <a:cubicBezTo>
                    <a:pt x="156" y="66"/>
                    <a:pt x="156" y="67"/>
                    <a:pt x="156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78" y="376"/>
                    <a:pt x="178" y="376"/>
                    <a:pt x="178" y="376"/>
                  </a:cubicBezTo>
                  <a:cubicBezTo>
                    <a:pt x="356" y="376"/>
                    <a:pt x="356" y="376"/>
                    <a:pt x="356" y="376"/>
                  </a:cubicBezTo>
                  <a:cubicBezTo>
                    <a:pt x="356" y="251"/>
                    <a:pt x="356" y="251"/>
                    <a:pt x="356" y="251"/>
                  </a:cubicBezTo>
                  <a:cubicBezTo>
                    <a:pt x="355" y="250"/>
                    <a:pt x="353" y="249"/>
                    <a:pt x="351" y="249"/>
                  </a:cubicBezTo>
                  <a:cubicBezTo>
                    <a:pt x="348" y="249"/>
                    <a:pt x="343" y="253"/>
                    <a:pt x="340" y="256"/>
                  </a:cubicBezTo>
                  <a:close/>
                </a:path>
              </a:pathLst>
            </a:custGeom>
            <a:solidFill>
              <a:srgbClr val="A105AD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51245" name="Freeform 8"/>
            <p:cNvSpPr>
              <a:spLocks/>
            </p:cNvSpPr>
            <p:nvPr/>
          </p:nvSpPr>
          <p:spPr bwMode="auto">
            <a:xfrm>
              <a:off x="4114800" y="3496385"/>
              <a:ext cx="2743200" cy="2012950"/>
            </a:xfrm>
            <a:custGeom>
              <a:avLst/>
              <a:gdLst>
                <a:gd name="T0" fmla="*/ 2147483647 w 421"/>
                <a:gd name="T1" fmla="*/ 0 h 309"/>
                <a:gd name="T2" fmla="*/ 2147483647 w 421"/>
                <a:gd name="T3" fmla="*/ 2147483647 h 309"/>
                <a:gd name="T4" fmla="*/ 2147483647 w 421"/>
                <a:gd name="T5" fmla="*/ 2147483647 h 309"/>
                <a:gd name="T6" fmla="*/ 2147483647 w 421"/>
                <a:gd name="T7" fmla="*/ 2147483647 h 309"/>
                <a:gd name="T8" fmla="*/ 2147483647 w 421"/>
                <a:gd name="T9" fmla="*/ 2147483647 h 309"/>
                <a:gd name="T10" fmla="*/ 2147483647 w 421"/>
                <a:gd name="T11" fmla="*/ 2147483647 h 309"/>
                <a:gd name="T12" fmla="*/ 2147483647 w 421"/>
                <a:gd name="T13" fmla="*/ 2147483647 h 309"/>
                <a:gd name="T14" fmla="*/ 2147483647 w 421"/>
                <a:gd name="T15" fmla="*/ 2147483647 h 309"/>
                <a:gd name="T16" fmla="*/ 2147483647 w 421"/>
                <a:gd name="T17" fmla="*/ 2147483647 h 309"/>
                <a:gd name="T18" fmla="*/ 2147483647 w 421"/>
                <a:gd name="T19" fmla="*/ 0 h 309"/>
                <a:gd name="T20" fmla="*/ 2147483647 w 421"/>
                <a:gd name="T21" fmla="*/ 0 h 309"/>
                <a:gd name="T22" fmla="*/ 2147483647 w 421"/>
                <a:gd name="T23" fmla="*/ 2147483647 h 309"/>
                <a:gd name="T24" fmla="*/ 2147483647 w 421"/>
                <a:gd name="T25" fmla="*/ 2147483647 h 309"/>
                <a:gd name="T26" fmla="*/ 2147483647 w 421"/>
                <a:gd name="T27" fmla="*/ 2147483647 h 309"/>
                <a:gd name="T28" fmla="*/ 2147483647 w 421"/>
                <a:gd name="T29" fmla="*/ 2147483647 h 309"/>
                <a:gd name="T30" fmla="*/ 2147483647 w 421"/>
                <a:gd name="T31" fmla="*/ 2147483647 h 309"/>
                <a:gd name="T32" fmla="*/ 2147483647 w 421"/>
                <a:gd name="T33" fmla="*/ 2147483647 h 309"/>
                <a:gd name="T34" fmla="*/ 0 w 421"/>
                <a:gd name="T35" fmla="*/ 2147483647 h 309"/>
                <a:gd name="T36" fmla="*/ 2147483647 w 421"/>
                <a:gd name="T37" fmla="*/ 2147483647 h 309"/>
                <a:gd name="T38" fmla="*/ 2147483647 w 421"/>
                <a:gd name="T39" fmla="*/ 2147483647 h 309"/>
                <a:gd name="T40" fmla="*/ 2147483647 w 421"/>
                <a:gd name="T41" fmla="*/ 2147483647 h 309"/>
                <a:gd name="T42" fmla="*/ 2147483647 w 421"/>
                <a:gd name="T43" fmla="*/ 2147483647 h 309"/>
                <a:gd name="T44" fmla="*/ 2147483647 w 421"/>
                <a:gd name="T45" fmla="*/ 2147483647 h 309"/>
                <a:gd name="T46" fmla="*/ 2147483647 w 421"/>
                <a:gd name="T47" fmla="*/ 2147483647 h 309"/>
                <a:gd name="T48" fmla="*/ 2147483647 w 421"/>
                <a:gd name="T49" fmla="*/ 2147483647 h 309"/>
                <a:gd name="T50" fmla="*/ 2147483647 w 421"/>
                <a:gd name="T51" fmla="*/ 0 h 309"/>
                <a:gd name="T52" fmla="*/ 2147483647 w 421"/>
                <a:gd name="T53" fmla="*/ 0 h 30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21"/>
                <a:gd name="T82" fmla="*/ 0 h 309"/>
                <a:gd name="T83" fmla="*/ 421 w 421"/>
                <a:gd name="T84" fmla="*/ 309 h 30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21" h="309">
                  <a:moveTo>
                    <a:pt x="265" y="0"/>
                  </a:moveTo>
                  <a:cubicBezTo>
                    <a:pt x="264" y="2"/>
                    <a:pt x="264" y="3"/>
                    <a:pt x="264" y="5"/>
                  </a:cubicBezTo>
                  <a:cubicBezTo>
                    <a:pt x="264" y="9"/>
                    <a:pt x="267" y="14"/>
                    <a:pt x="270" y="16"/>
                  </a:cubicBezTo>
                  <a:cubicBezTo>
                    <a:pt x="273" y="18"/>
                    <a:pt x="283" y="28"/>
                    <a:pt x="283" y="36"/>
                  </a:cubicBezTo>
                  <a:cubicBezTo>
                    <a:pt x="283" y="52"/>
                    <a:pt x="264" y="65"/>
                    <a:pt x="240" y="65"/>
                  </a:cubicBezTo>
                  <a:cubicBezTo>
                    <a:pt x="217" y="65"/>
                    <a:pt x="198" y="52"/>
                    <a:pt x="198" y="36"/>
                  </a:cubicBezTo>
                  <a:cubicBezTo>
                    <a:pt x="198" y="29"/>
                    <a:pt x="201" y="23"/>
                    <a:pt x="208" y="18"/>
                  </a:cubicBezTo>
                  <a:cubicBezTo>
                    <a:pt x="209" y="17"/>
                    <a:pt x="210" y="16"/>
                    <a:pt x="212" y="15"/>
                  </a:cubicBezTo>
                  <a:cubicBezTo>
                    <a:pt x="214" y="13"/>
                    <a:pt x="217" y="9"/>
                    <a:pt x="217" y="6"/>
                  </a:cubicBezTo>
                  <a:cubicBezTo>
                    <a:pt x="217" y="3"/>
                    <a:pt x="217" y="1"/>
                    <a:pt x="21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135"/>
                    <a:pt x="65" y="135"/>
                    <a:pt x="65" y="135"/>
                  </a:cubicBezTo>
                  <a:cubicBezTo>
                    <a:pt x="65" y="135"/>
                    <a:pt x="65" y="135"/>
                    <a:pt x="64" y="135"/>
                  </a:cubicBezTo>
                  <a:cubicBezTo>
                    <a:pt x="63" y="135"/>
                    <a:pt x="61" y="136"/>
                    <a:pt x="59" y="136"/>
                  </a:cubicBezTo>
                  <a:cubicBezTo>
                    <a:pt x="55" y="136"/>
                    <a:pt x="52" y="133"/>
                    <a:pt x="49" y="130"/>
                  </a:cubicBezTo>
                  <a:cubicBezTo>
                    <a:pt x="48" y="129"/>
                    <a:pt x="48" y="128"/>
                    <a:pt x="47" y="127"/>
                  </a:cubicBezTo>
                  <a:cubicBezTo>
                    <a:pt x="42" y="120"/>
                    <a:pt x="35" y="116"/>
                    <a:pt x="28" y="116"/>
                  </a:cubicBezTo>
                  <a:cubicBezTo>
                    <a:pt x="13" y="116"/>
                    <a:pt x="0" y="135"/>
                    <a:pt x="0" y="159"/>
                  </a:cubicBezTo>
                  <a:cubicBezTo>
                    <a:pt x="0" y="182"/>
                    <a:pt x="13" y="202"/>
                    <a:pt x="28" y="202"/>
                  </a:cubicBezTo>
                  <a:cubicBezTo>
                    <a:pt x="37" y="202"/>
                    <a:pt x="46" y="192"/>
                    <a:pt x="48" y="189"/>
                  </a:cubicBezTo>
                  <a:cubicBezTo>
                    <a:pt x="51" y="186"/>
                    <a:pt x="56" y="182"/>
                    <a:pt x="59" y="182"/>
                  </a:cubicBezTo>
                  <a:cubicBezTo>
                    <a:pt x="61" y="182"/>
                    <a:pt x="63" y="183"/>
                    <a:pt x="64" y="184"/>
                  </a:cubicBezTo>
                  <a:cubicBezTo>
                    <a:pt x="65" y="184"/>
                    <a:pt x="65" y="184"/>
                    <a:pt x="65" y="184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243" y="309"/>
                    <a:pt x="243" y="309"/>
                    <a:pt x="243" y="309"/>
                  </a:cubicBezTo>
                  <a:cubicBezTo>
                    <a:pt x="421" y="0"/>
                    <a:pt x="421" y="0"/>
                    <a:pt x="421" y="0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FFC000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4539095" y="1483435"/>
              <a:ext cx="2318905" cy="2434552"/>
            </a:xfrm>
            <a:custGeom>
              <a:avLst/>
              <a:gdLst/>
              <a:ahLst/>
              <a:cxnLst>
                <a:cxn ang="0">
                  <a:pos x="147" y="324"/>
                </a:cxn>
                <a:cxn ang="0">
                  <a:pos x="143" y="327"/>
                </a:cxn>
                <a:cxn ang="0">
                  <a:pos x="133" y="345"/>
                </a:cxn>
                <a:cxn ang="0">
                  <a:pos x="175" y="374"/>
                </a:cxn>
                <a:cxn ang="0">
                  <a:pos x="218" y="345"/>
                </a:cxn>
                <a:cxn ang="0">
                  <a:pos x="205" y="325"/>
                </a:cxn>
                <a:cxn ang="0">
                  <a:pos x="199" y="314"/>
                </a:cxn>
                <a:cxn ang="0">
                  <a:pos x="200" y="309"/>
                </a:cxn>
                <a:cxn ang="0">
                  <a:pos x="200" y="308"/>
                </a:cxn>
                <a:cxn ang="0">
                  <a:pos x="356" y="308"/>
                </a:cxn>
                <a:cxn ang="0">
                  <a:pos x="178" y="0"/>
                </a:cxn>
                <a:cxn ang="0">
                  <a:pos x="0" y="0"/>
                </a:cxn>
                <a:cxn ang="0">
                  <a:pos x="0" y="133"/>
                </a:cxn>
                <a:cxn ang="0">
                  <a:pos x="7" y="135"/>
                </a:cxn>
                <a:cxn ang="0">
                  <a:pos x="16" y="129"/>
                </a:cxn>
                <a:cxn ang="0">
                  <a:pos x="19" y="125"/>
                </a:cxn>
                <a:cxn ang="0">
                  <a:pos x="37" y="115"/>
                </a:cxn>
                <a:cxn ang="0">
                  <a:pos x="66" y="158"/>
                </a:cxn>
                <a:cxn ang="0">
                  <a:pos x="37" y="200"/>
                </a:cxn>
                <a:cxn ang="0">
                  <a:pos x="17" y="188"/>
                </a:cxn>
                <a:cxn ang="0">
                  <a:pos x="6" y="181"/>
                </a:cxn>
                <a:cxn ang="0">
                  <a:pos x="0" y="183"/>
                </a:cxn>
                <a:cxn ang="0">
                  <a:pos x="0" y="308"/>
                </a:cxn>
                <a:cxn ang="0">
                  <a:pos x="151" y="308"/>
                </a:cxn>
                <a:cxn ang="0">
                  <a:pos x="151" y="309"/>
                </a:cxn>
                <a:cxn ang="0">
                  <a:pos x="152" y="315"/>
                </a:cxn>
                <a:cxn ang="0">
                  <a:pos x="147" y="324"/>
                </a:cxn>
              </a:cxnLst>
              <a:rect l="0" t="0" r="r" b="b"/>
              <a:pathLst>
                <a:path w="356" h="374">
                  <a:moveTo>
                    <a:pt x="147" y="324"/>
                  </a:moveTo>
                  <a:cubicBezTo>
                    <a:pt x="145" y="325"/>
                    <a:pt x="144" y="326"/>
                    <a:pt x="143" y="327"/>
                  </a:cubicBezTo>
                  <a:cubicBezTo>
                    <a:pt x="136" y="332"/>
                    <a:pt x="133" y="338"/>
                    <a:pt x="133" y="345"/>
                  </a:cubicBezTo>
                  <a:cubicBezTo>
                    <a:pt x="133" y="361"/>
                    <a:pt x="152" y="374"/>
                    <a:pt x="175" y="374"/>
                  </a:cubicBezTo>
                  <a:cubicBezTo>
                    <a:pt x="199" y="374"/>
                    <a:pt x="218" y="361"/>
                    <a:pt x="218" y="345"/>
                  </a:cubicBezTo>
                  <a:cubicBezTo>
                    <a:pt x="218" y="337"/>
                    <a:pt x="208" y="327"/>
                    <a:pt x="205" y="325"/>
                  </a:cubicBezTo>
                  <a:cubicBezTo>
                    <a:pt x="202" y="323"/>
                    <a:pt x="199" y="318"/>
                    <a:pt x="199" y="314"/>
                  </a:cubicBezTo>
                  <a:cubicBezTo>
                    <a:pt x="199" y="312"/>
                    <a:pt x="199" y="311"/>
                    <a:pt x="200" y="309"/>
                  </a:cubicBezTo>
                  <a:cubicBezTo>
                    <a:pt x="200" y="309"/>
                    <a:pt x="200" y="308"/>
                    <a:pt x="200" y="308"/>
                  </a:cubicBezTo>
                  <a:cubicBezTo>
                    <a:pt x="356" y="308"/>
                    <a:pt x="356" y="308"/>
                    <a:pt x="356" y="308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" y="134"/>
                    <a:pt x="4" y="135"/>
                    <a:pt x="7" y="135"/>
                  </a:cubicBezTo>
                  <a:cubicBezTo>
                    <a:pt x="10" y="135"/>
                    <a:pt x="14" y="132"/>
                    <a:pt x="16" y="129"/>
                  </a:cubicBezTo>
                  <a:cubicBezTo>
                    <a:pt x="17" y="128"/>
                    <a:pt x="18" y="127"/>
                    <a:pt x="19" y="125"/>
                  </a:cubicBezTo>
                  <a:cubicBezTo>
                    <a:pt x="24" y="119"/>
                    <a:pt x="30" y="115"/>
                    <a:pt x="37" y="115"/>
                  </a:cubicBezTo>
                  <a:cubicBezTo>
                    <a:pt x="53" y="115"/>
                    <a:pt x="66" y="134"/>
                    <a:pt x="66" y="158"/>
                  </a:cubicBezTo>
                  <a:cubicBezTo>
                    <a:pt x="66" y="181"/>
                    <a:pt x="53" y="200"/>
                    <a:pt x="37" y="200"/>
                  </a:cubicBezTo>
                  <a:cubicBezTo>
                    <a:pt x="29" y="200"/>
                    <a:pt x="19" y="191"/>
                    <a:pt x="17" y="188"/>
                  </a:cubicBezTo>
                  <a:cubicBezTo>
                    <a:pt x="15" y="185"/>
                    <a:pt x="10" y="181"/>
                    <a:pt x="6" y="181"/>
                  </a:cubicBezTo>
                  <a:cubicBezTo>
                    <a:pt x="4" y="181"/>
                    <a:pt x="2" y="182"/>
                    <a:pt x="0" y="183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151" y="308"/>
                    <a:pt x="151" y="308"/>
                    <a:pt x="151" y="308"/>
                  </a:cubicBezTo>
                  <a:cubicBezTo>
                    <a:pt x="151" y="308"/>
                    <a:pt x="151" y="309"/>
                    <a:pt x="151" y="309"/>
                  </a:cubicBezTo>
                  <a:cubicBezTo>
                    <a:pt x="152" y="310"/>
                    <a:pt x="152" y="312"/>
                    <a:pt x="152" y="315"/>
                  </a:cubicBezTo>
                  <a:cubicBezTo>
                    <a:pt x="152" y="318"/>
                    <a:pt x="149" y="322"/>
                    <a:pt x="147" y="324"/>
                  </a:cubicBezTo>
                  <a:close/>
                </a:path>
              </a:pathLst>
            </a:custGeom>
            <a:solidFill>
              <a:schemeClr val="accent3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8525936" y="4956180"/>
            <a:ext cx="1134533" cy="454025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728384" y="4905380"/>
            <a:ext cx="1157816" cy="454025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559800" y="2390775"/>
            <a:ext cx="1320800" cy="5334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242" name="Text Box 16"/>
          <p:cNvSpPr txBox="1">
            <a:spLocks noChangeArrowheads="1"/>
          </p:cNvSpPr>
          <p:nvPr/>
        </p:nvSpPr>
        <p:spPr bwMode="auto">
          <a:xfrm>
            <a:off x="7620004" y="2016130"/>
            <a:ext cx="38511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Устранение</a:t>
            </a:r>
          </a:p>
          <a:p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влияния «социальных ножниц»</a:t>
            </a:r>
          </a:p>
        </p:txBody>
      </p:sp>
    </p:spTree>
    <p:extLst>
      <p:ext uri="{BB962C8B-B14F-4D97-AF65-F5344CB8AC3E}">
        <p14:creationId xmlns:p14="http://schemas.microsoft.com/office/powerpoint/2010/main" val="2332723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98"/>
          <p:cNvSpPr txBox="1">
            <a:spLocks noChangeArrowheads="1"/>
          </p:cNvSpPr>
          <p:nvPr/>
        </p:nvSpPr>
        <p:spPr bwMode="auto">
          <a:xfrm>
            <a:off x="711197" y="3"/>
            <a:ext cx="1056640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000" dirty="0">
                <a:solidFill>
                  <a:srgbClr val="00B4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Особые социально-образовательные потребности студентов с </a:t>
            </a:r>
            <a:r>
              <a:rPr lang="ru-RU" sz="3000" dirty="0" err="1" smtClean="0">
                <a:solidFill>
                  <a:srgbClr val="00B4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дислексией</a:t>
            </a:r>
            <a:r>
              <a:rPr lang="ru-RU" sz="3000" dirty="0" smtClean="0">
                <a:solidFill>
                  <a:srgbClr val="00B4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solidFill>
                  <a:srgbClr val="00B4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3000" dirty="0" err="1" smtClean="0">
                <a:solidFill>
                  <a:srgbClr val="00B4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дисграфией</a:t>
            </a:r>
            <a:endParaRPr lang="ru-RU" sz="3000" dirty="0">
              <a:solidFill>
                <a:srgbClr val="00B4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 rot="10800000">
            <a:off x="711201" y="3124200"/>
            <a:ext cx="9235017" cy="1189038"/>
          </a:xfrm>
          <a:prstGeom prst="triangle">
            <a:avLst>
              <a:gd name="adj" fmla="val 49595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699" name="Oval 16"/>
          <p:cNvSpPr>
            <a:spLocks noChangeArrowheads="1"/>
          </p:cNvSpPr>
          <p:nvPr/>
        </p:nvSpPr>
        <p:spPr bwMode="auto">
          <a:xfrm>
            <a:off x="406401" y="1524000"/>
            <a:ext cx="2904067" cy="1416050"/>
          </a:xfrm>
          <a:prstGeom prst="ellipse">
            <a:avLst/>
          </a:prstGeom>
          <a:solidFill>
            <a:srgbClr val="FFC000">
              <a:alpha val="98822"/>
            </a:srgbClr>
          </a:solidFill>
          <a:ln w="25400" algn="ctr">
            <a:solidFill>
              <a:srgbClr val="0073B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i="1" dirty="0" smtClean="0">
                <a:solidFill>
                  <a:srgbClr val="0091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</a:t>
            </a:r>
            <a:r>
              <a:rPr lang="ru-RU" b="1" i="1" dirty="0">
                <a:solidFill>
                  <a:srgbClr val="0091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способов освоения материала </a:t>
            </a:r>
            <a:endParaRPr lang="en-US" b="1" i="1" dirty="0">
              <a:solidFill>
                <a:srgbClr val="0091E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0" name="Oval 17"/>
          <p:cNvSpPr>
            <a:spLocks noChangeArrowheads="1"/>
          </p:cNvSpPr>
          <p:nvPr/>
        </p:nvSpPr>
        <p:spPr bwMode="auto">
          <a:xfrm>
            <a:off x="3454400" y="1524000"/>
            <a:ext cx="4470400" cy="1416050"/>
          </a:xfrm>
          <a:prstGeom prst="ellipse">
            <a:avLst/>
          </a:prstGeom>
          <a:solidFill>
            <a:srgbClr val="FFC000">
              <a:alpha val="98822"/>
            </a:srgbClr>
          </a:solidFill>
          <a:ln w="25400" algn="ctr">
            <a:solidFill>
              <a:srgbClr val="0073B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i="1" dirty="0" smtClean="0">
                <a:solidFill>
                  <a:srgbClr val="0091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Преодоление внешней и </a:t>
            </a:r>
            <a:r>
              <a:rPr lang="ru-RU" b="1" i="1" dirty="0" err="1" smtClean="0">
                <a:solidFill>
                  <a:srgbClr val="0091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аутостигматизации</a:t>
            </a:r>
            <a:r>
              <a:rPr lang="ru-RU" b="1" i="1" dirty="0" smtClean="0">
                <a:solidFill>
                  <a:srgbClr val="0091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i="1" dirty="0">
              <a:solidFill>
                <a:srgbClr val="0091E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1" name="Oval 19"/>
          <p:cNvSpPr>
            <a:spLocks noChangeArrowheads="1"/>
          </p:cNvSpPr>
          <p:nvPr/>
        </p:nvSpPr>
        <p:spPr bwMode="auto">
          <a:xfrm>
            <a:off x="8016725" y="1602587"/>
            <a:ext cx="4175275" cy="1416050"/>
          </a:xfrm>
          <a:prstGeom prst="ellipse">
            <a:avLst/>
          </a:prstGeom>
          <a:solidFill>
            <a:srgbClr val="FFC000">
              <a:alpha val="98822"/>
            </a:srgbClr>
          </a:solidFill>
          <a:ln w="25400" algn="ctr">
            <a:solidFill>
              <a:srgbClr val="0073B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i="1" dirty="0" smtClean="0">
                <a:solidFill>
                  <a:srgbClr val="0091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Пролонгация сроков выполнения задания</a:t>
            </a:r>
            <a:endParaRPr lang="en-US" b="1" i="1" dirty="0">
              <a:solidFill>
                <a:srgbClr val="0091E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891492" y="4610595"/>
            <a:ext cx="2874433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 smtClean="0">
                <a:solidFill>
                  <a:schemeClr val="bg1"/>
                </a:solidFill>
                <a:cs typeface="Arial" charset="0"/>
              </a:rPr>
              <a:t>ООП</a:t>
            </a:r>
            <a:endParaRPr lang="en-US" b="1" i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0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5000" y="1204754"/>
            <a:ext cx="10693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/>
              </a:rPr>
              <a:t>● </a:t>
            </a:r>
            <a:r>
              <a:rPr lang="ru-RU" dirty="0" smtClean="0"/>
              <a:t>Не </a:t>
            </a:r>
            <a:r>
              <a:rPr lang="ru-RU" dirty="0"/>
              <a:t>рассматривайте мою инвалидность как проблему.</a:t>
            </a:r>
          </a:p>
          <a:p>
            <a:r>
              <a:rPr lang="ru-RU" dirty="0" smtClean="0">
                <a:latin typeface="Calibri"/>
              </a:rPr>
              <a:t>● </a:t>
            </a:r>
            <a:r>
              <a:rPr lang="ru-RU" dirty="0" smtClean="0"/>
              <a:t>Не </a:t>
            </a:r>
            <a:r>
              <a:rPr lang="ru-RU" dirty="0"/>
              <a:t>надо меня жалеть, я не так слаб, как кажется.</a:t>
            </a:r>
          </a:p>
          <a:p>
            <a:r>
              <a:rPr lang="ru-RU" dirty="0" smtClean="0">
                <a:latin typeface="Calibri"/>
              </a:rPr>
              <a:t>● </a:t>
            </a:r>
            <a:r>
              <a:rPr lang="ru-RU" dirty="0" smtClean="0"/>
              <a:t>Не </a:t>
            </a:r>
            <a:r>
              <a:rPr lang="ru-RU" dirty="0"/>
              <a:t>рассматривайте меня как пациента, так как я просто В</a:t>
            </a:r>
            <a:r>
              <a:rPr lang="ru-RU" dirty="0" smtClean="0"/>
              <a:t>аш соотечественник</a:t>
            </a:r>
            <a:r>
              <a:rPr lang="ru-RU" dirty="0"/>
              <a:t>.</a:t>
            </a:r>
          </a:p>
          <a:p>
            <a:r>
              <a:rPr lang="ru-RU" dirty="0" smtClean="0">
                <a:latin typeface="Calibri"/>
              </a:rPr>
              <a:t>● </a:t>
            </a:r>
            <a:r>
              <a:rPr lang="ru-RU" dirty="0" smtClean="0"/>
              <a:t>Не </a:t>
            </a:r>
            <a:r>
              <a:rPr lang="ru-RU" dirty="0"/>
              <a:t>старайтесь изменить меня. У </a:t>
            </a:r>
            <a:r>
              <a:rPr lang="ru-RU" dirty="0" smtClean="0"/>
              <a:t>Вас </a:t>
            </a:r>
            <a:r>
              <a:rPr lang="ru-RU" dirty="0"/>
              <a:t>нет на это права.</a:t>
            </a:r>
          </a:p>
          <a:p>
            <a:r>
              <a:rPr lang="ru-RU" dirty="0" smtClean="0">
                <a:latin typeface="Calibri"/>
              </a:rPr>
              <a:t>● </a:t>
            </a:r>
            <a:r>
              <a:rPr lang="ru-RU" dirty="0" smtClean="0"/>
              <a:t>Не </a:t>
            </a:r>
            <a:r>
              <a:rPr lang="ru-RU" dirty="0"/>
              <a:t>пытайтесь </a:t>
            </a:r>
            <a:r>
              <a:rPr lang="ru-RU" dirty="0" smtClean="0"/>
              <a:t>манипулировать </a:t>
            </a:r>
            <a:r>
              <a:rPr lang="ru-RU" dirty="0"/>
              <a:t>мною. Я имею право на собственную жизнь, </a:t>
            </a:r>
            <a:r>
              <a:rPr lang="ru-RU" dirty="0" smtClean="0"/>
              <a:t>как любая </a:t>
            </a:r>
            <a:r>
              <a:rPr lang="ru-RU" dirty="0"/>
              <a:t>личность.</a:t>
            </a:r>
          </a:p>
          <a:p>
            <a:r>
              <a:rPr lang="ru-RU" dirty="0" smtClean="0">
                <a:latin typeface="Calibri"/>
              </a:rPr>
              <a:t>● </a:t>
            </a:r>
            <a:r>
              <a:rPr lang="ru-RU" dirty="0" smtClean="0"/>
              <a:t>Не </a:t>
            </a:r>
            <a:r>
              <a:rPr lang="ru-RU" dirty="0"/>
              <a:t>учите быть меня покорным, смиренным и вежливым. Не делайте </a:t>
            </a:r>
            <a:r>
              <a:rPr lang="ru-RU" dirty="0" smtClean="0"/>
              <a:t>мне одолжения</a:t>
            </a:r>
            <a:r>
              <a:rPr lang="ru-RU" dirty="0"/>
              <a:t>.</a:t>
            </a:r>
          </a:p>
          <a:p>
            <a:r>
              <a:rPr lang="ru-RU" dirty="0" smtClean="0">
                <a:latin typeface="Calibri"/>
              </a:rPr>
              <a:t>● </a:t>
            </a:r>
            <a:r>
              <a:rPr lang="ru-RU" dirty="0" smtClean="0"/>
              <a:t>Признайте</a:t>
            </a:r>
            <a:r>
              <a:rPr lang="ru-RU" dirty="0"/>
              <a:t>, что реальной проблемой, с которой сталкиваются </a:t>
            </a:r>
            <a:r>
              <a:rPr lang="ru-RU" dirty="0" smtClean="0"/>
              <a:t>люди с инвалидностью, является </a:t>
            </a:r>
            <a:r>
              <a:rPr lang="ru-RU" dirty="0"/>
              <a:t>их социальное обесценивание и притеснение, </a:t>
            </a:r>
            <a:r>
              <a:rPr lang="ru-RU" dirty="0" smtClean="0"/>
              <a:t>предубежденное отношение </a:t>
            </a:r>
            <a:r>
              <a:rPr lang="ru-RU" dirty="0"/>
              <a:t>к ним.</a:t>
            </a:r>
          </a:p>
          <a:p>
            <a:r>
              <a:rPr lang="ru-RU" dirty="0" smtClean="0">
                <a:latin typeface="Calibri"/>
              </a:rPr>
              <a:t>● </a:t>
            </a:r>
            <a:r>
              <a:rPr lang="ru-RU" dirty="0" smtClean="0"/>
              <a:t>Поддержите </a:t>
            </a:r>
            <a:r>
              <a:rPr lang="ru-RU" dirty="0"/>
              <a:t>меня, чтобы я мог по мере сил внести свой вклад в общество.</a:t>
            </a:r>
          </a:p>
          <a:p>
            <a:r>
              <a:rPr lang="ru-RU" dirty="0" smtClean="0">
                <a:latin typeface="Calibri"/>
              </a:rPr>
              <a:t>● </a:t>
            </a:r>
            <a:r>
              <a:rPr lang="ru-RU" dirty="0" smtClean="0"/>
              <a:t>Помогите </a:t>
            </a:r>
            <a:r>
              <a:rPr lang="ru-RU" dirty="0"/>
              <a:t>мне познать то, что я хочу.</a:t>
            </a:r>
          </a:p>
          <a:p>
            <a:r>
              <a:rPr lang="ru-RU" dirty="0" smtClean="0">
                <a:latin typeface="Calibri"/>
              </a:rPr>
              <a:t>● </a:t>
            </a:r>
            <a:r>
              <a:rPr lang="ru-RU" dirty="0" smtClean="0"/>
              <a:t>Будьте </a:t>
            </a:r>
            <a:r>
              <a:rPr lang="ru-RU" dirty="0"/>
              <a:t>тем, кто </a:t>
            </a:r>
            <a:r>
              <a:rPr lang="ru-RU" dirty="0" smtClean="0"/>
              <a:t>при необходимости заботится о других, </a:t>
            </a:r>
            <a:r>
              <a:rPr lang="ru-RU" dirty="0"/>
              <a:t>не жалея </a:t>
            </a:r>
            <a:r>
              <a:rPr lang="ru-RU" dirty="0" smtClean="0"/>
              <a:t>времени</a:t>
            </a:r>
            <a:r>
              <a:rPr lang="ru-RU" dirty="0"/>
              <a:t>.</a:t>
            </a:r>
          </a:p>
          <a:p>
            <a:r>
              <a:rPr lang="ru-RU" dirty="0" smtClean="0">
                <a:latin typeface="Calibri"/>
              </a:rPr>
              <a:t>● </a:t>
            </a:r>
            <a:r>
              <a:rPr lang="ru-RU" dirty="0" smtClean="0"/>
              <a:t>Будьте </a:t>
            </a:r>
            <a:r>
              <a:rPr lang="ru-RU" dirty="0"/>
              <a:t>со мной, даже когда мы боремся друг с другом.</a:t>
            </a:r>
          </a:p>
          <a:p>
            <a:r>
              <a:rPr lang="ru-RU" dirty="0" smtClean="0">
                <a:latin typeface="Calibri"/>
              </a:rPr>
              <a:t>● </a:t>
            </a:r>
            <a:r>
              <a:rPr lang="ru-RU" dirty="0" smtClean="0"/>
              <a:t>Не </a:t>
            </a:r>
            <a:r>
              <a:rPr lang="ru-RU" dirty="0"/>
              <a:t>помогайте мне тогда, когда я в этом не нуждаюсь, если это </a:t>
            </a:r>
            <a:r>
              <a:rPr lang="ru-RU" dirty="0" smtClean="0"/>
              <a:t>даже доставляет </a:t>
            </a:r>
            <a:r>
              <a:rPr lang="ru-RU" dirty="0"/>
              <a:t>вам удовольствие.</a:t>
            </a:r>
          </a:p>
          <a:p>
            <a:r>
              <a:rPr lang="ru-RU" dirty="0" smtClean="0">
                <a:latin typeface="Calibri"/>
              </a:rPr>
              <a:t>● </a:t>
            </a:r>
            <a:r>
              <a:rPr lang="ru-RU" dirty="0" smtClean="0"/>
              <a:t>Не </a:t>
            </a:r>
            <a:r>
              <a:rPr lang="ru-RU" dirty="0"/>
              <a:t>восхищайтесь </a:t>
            </a:r>
            <a:r>
              <a:rPr lang="ru-RU" dirty="0" smtClean="0"/>
              <a:t>мной. </a:t>
            </a:r>
            <a:r>
              <a:rPr lang="ru-RU" dirty="0"/>
              <a:t>Желание жить полноценной жизнью не </a:t>
            </a:r>
            <a:r>
              <a:rPr lang="ru-RU" dirty="0" smtClean="0"/>
              <a:t>заслуживает восхищения</a:t>
            </a:r>
            <a:r>
              <a:rPr lang="ru-RU" dirty="0"/>
              <a:t>.</a:t>
            </a:r>
          </a:p>
          <a:p>
            <a:r>
              <a:rPr lang="ru-RU" dirty="0" smtClean="0">
                <a:latin typeface="Calibri"/>
              </a:rPr>
              <a:t>● </a:t>
            </a:r>
            <a:r>
              <a:rPr lang="ru-RU" dirty="0" smtClean="0"/>
              <a:t>Узнайте </a:t>
            </a:r>
            <a:r>
              <a:rPr lang="ru-RU" dirty="0"/>
              <a:t>меня получше. Мы можем стать друзьями.</a:t>
            </a:r>
          </a:p>
          <a:p>
            <a:r>
              <a:rPr lang="ru-RU" dirty="0" smtClean="0">
                <a:latin typeface="Calibri"/>
              </a:rPr>
              <a:t>● </a:t>
            </a:r>
            <a:r>
              <a:rPr lang="ru-RU" dirty="0" smtClean="0"/>
              <a:t>Будьте </a:t>
            </a:r>
            <a:r>
              <a:rPr lang="ru-RU" dirty="0"/>
              <a:t>союзниками в борьбе против тех, кто пользуется мною </a:t>
            </a:r>
            <a:r>
              <a:rPr lang="ru-RU" dirty="0" smtClean="0"/>
              <a:t>для собственного </a:t>
            </a:r>
            <a:r>
              <a:rPr lang="ru-RU" dirty="0"/>
              <a:t>удовлетворения.</a:t>
            </a:r>
          </a:p>
          <a:p>
            <a:r>
              <a:rPr lang="ru-RU" dirty="0" smtClean="0">
                <a:latin typeface="Calibri"/>
              </a:rPr>
              <a:t>● </a:t>
            </a:r>
            <a:r>
              <a:rPr lang="ru-RU" dirty="0" smtClean="0"/>
              <a:t>Давайте </a:t>
            </a:r>
            <a:r>
              <a:rPr lang="ru-RU" dirty="0"/>
              <a:t>уважать друг друга. Ведь уважение предполагает равенство.</a:t>
            </a:r>
          </a:p>
          <a:p>
            <a:r>
              <a:rPr lang="ru-RU" dirty="0" smtClean="0">
                <a:latin typeface="Calibri"/>
              </a:rPr>
              <a:t>● </a:t>
            </a:r>
            <a:r>
              <a:rPr lang="ru-RU" dirty="0" smtClean="0"/>
              <a:t>Слушайте</a:t>
            </a:r>
            <a:r>
              <a:rPr lang="ru-RU" dirty="0"/>
              <a:t>, поддерживайте и действуйте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B4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Этические правила коммуникации в рамках Декларации Независимости Инвалида (Н. </a:t>
            </a:r>
            <a:r>
              <a:rPr lang="ru-RU" sz="2400" b="1" dirty="0" err="1" smtClean="0">
                <a:solidFill>
                  <a:srgbClr val="00B4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Кюнс</a:t>
            </a:r>
            <a:r>
              <a:rPr lang="ru-RU" sz="2400" b="1" dirty="0" smtClean="0">
                <a:solidFill>
                  <a:srgbClr val="00B4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solidFill>
                <a:srgbClr val="00B4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143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091424"/>
      </a:accent5>
      <a:accent6>
        <a:srgbClr val="929EE3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3DAF31-D8A6-49A0-9A5D-8B2EA5B1C511}">
  <ds:schemaRefs>
    <ds:schemaRef ds:uri="e96afe77-3acb-4328-97fc-408e1bde3ecd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9875bd71-cde8-496c-a136-433f55d5e6d0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15004</TotalTime>
  <Words>525</Words>
  <Application>Microsoft Office PowerPoint</Application>
  <PresentationFormat>Произвольный</PresentationFormat>
  <Paragraphs>80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Office Theme</vt:lpstr>
      <vt:lpstr>Contents Slide Master</vt:lpstr>
      <vt:lpstr>Дискуссионная площадка по навыкам инклюзивного обучения людей с медико-социальными особенностями и общения с ними  Мельник Юлия Владимировна, к.п.н., аналитик Центра общего и дополнительного образования им. А.А.Пинского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Особые социально-образовательные потребности студентов с ментальными нарушениями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Пользователь Windows</cp:lastModifiedBy>
  <cp:revision>84</cp:revision>
  <cp:lastPrinted>2021-11-11T13:08:42Z</cp:lastPrinted>
  <dcterms:created xsi:type="dcterms:W3CDTF">2021-11-11T08:52:47Z</dcterms:created>
  <dcterms:modified xsi:type="dcterms:W3CDTF">2022-12-23T08:26:20Z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